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7"/>
  </p:notesMasterIdLst>
  <p:sldIdLst>
    <p:sldId id="256" r:id="rId4"/>
    <p:sldId id="351" r:id="rId5"/>
    <p:sldId id="353" r:id="rId6"/>
    <p:sldId id="384" r:id="rId7"/>
    <p:sldId id="358" r:id="rId8"/>
    <p:sldId id="352" r:id="rId9"/>
    <p:sldId id="385" r:id="rId10"/>
    <p:sldId id="386" r:id="rId11"/>
    <p:sldId id="376" r:id="rId12"/>
    <p:sldId id="390" r:id="rId13"/>
    <p:sldId id="389" r:id="rId14"/>
    <p:sldId id="391" r:id="rId15"/>
    <p:sldId id="377" r:id="rId16"/>
    <p:sldId id="342" r:id="rId17"/>
    <p:sldId id="392" r:id="rId18"/>
    <p:sldId id="393" r:id="rId19"/>
    <p:sldId id="395" r:id="rId20"/>
    <p:sldId id="397" r:id="rId21"/>
    <p:sldId id="379" r:id="rId22"/>
    <p:sldId id="355" r:id="rId23"/>
    <p:sldId id="388" r:id="rId24"/>
    <p:sldId id="387" r:id="rId25"/>
    <p:sldId id="394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dna Buj" initials="AB" lastIdx="4" clrIdx="0">
    <p:extLst>
      <p:ext uri="{19B8F6BF-5375-455C-9EA6-DF929625EA0E}">
        <p15:presenceInfo xmlns:p15="http://schemas.microsoft.com/office/powerpoint/2012/main" userId="7a5c5b0eb25deb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8E0"/>
    <a:srgbClr val="5EAFA6"/>
    <a:srgbClr val="003399"/>
    <a:srgbClr val="2B4C73"/>
    <a:srgbClr val="8064A2"/>
    <a:srgbClr val="9BBB59"/>
    <a:srgbClr val="414F25"/>
    <a:srgbClr val="E7E200"/>
    <a:srgbClr val="71893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44" autoAdjust="0"/>
    <p:restoredTop sz="0" autoAdjust="0"/>
  </p:normalViewPr>
  <p:slideViewPr>
    <p:cSldViewPr snapToGrid="0" snapToObjects="1">
      <p:cViewPr varScale="1">
        <p:scale>
          <a:sx n="84" d="100"/>
          <a:sy n="84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58DD7-2136-4AFC-AC40-675ED92A3423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</dgm:pt>
    <dgm:pt modelId="{7C4D051D-1105-4E35-8383-96532C3639DC}">
      <dgm:prSet phldrT="[Texto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CO" dirty="0">
              <a:solidFill>
                <a:schemeClr val="tx2">
                  <a:lumMod val="50000"/>
                </a:schemeClr>
              </a:solidFill>
            </a:rPr>
            <a:t>Comisión Asesora para el diseño de la Política Criminal para el Estado colombiano (2012)</a:t>
          </a:r>
        </a:p>
      </dgm:t>
    </dgm:pt>
    <dgm:pt modelId="{DA95EEB7-0ECB-484D-A1A0-6AB197C1810E}" type="parTrans" cxnId="{76C2B64A-A6A6-4DEF-BD92-A93322C9859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45A563F9-126F-449F-8A66-095B65936A36}" type="sibTrans" cxnId="{76C2B64A-A6A6-4DEF-BD92-A93322C9859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27C0B61-DFEB-41D7-9B92-5586D78D6A00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CO" dirty="0">
              <a:solidFill>
                <a:schemeClr val="tx2">
                  <a:lumMod val="50000"/>
                </a:schemeClr>
              </a:solidFill>
            </a:rPr>
            <a:t>Sentencia T-762 de 2015 – Ley 1450 de 2011 – Decreto 1885 de 2015</a:t>
          </a:r>
        </a:p>
      </dgm:t>
    </dgm:pt>
    <dgm:pt modelId="{E14918F8-55DC-42FC-B5F8-7ACD66AAB4EC}" type="parTrans" cxnId="{EA5F1D96-8866-4046-8AF2-56798170787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275D5AC-6D0D-43CA-AB53-DACBA7D811B6}" type="sibTrans" cxnId="{EA5F1D96-8866-4046-8AF2-56798170787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AB4F874-DFC1-4FE9-A21F-7B77977EC266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CO" dirty="0">
              <a:solidFill>
                <a:schemeClr val="tx2">
                  <a:lumMod val="50000"/>
                </a:schemeClr>
              </a:solidFill>
            </a:rPr>
            <a:t>Plan Nacional de Política Criminal</a:t>
          </a:r>
        </a:p>
      </dgm:t>
    </dgm:pt>
    <dgm:pt modelId="{B1ACD890-6CD7-4941-9686-DA05FE47301A}" type="parTrans" cxnId="{0D1B292C-63B2-4AAE-BFA1-A92FA1DD7357}">
      <dgm:prSet/>
      <dgm:spPr/>
      <dgm:t>
        <a:bodyPr/>
        <a:lstStyle/>
        <a:p>
          <a:endParaRPr lang="es-ES"/>
        </a:p>
      </dgm:t>
    </dgm:pt>
    <dgm:pt modelId="{76CF3D84-F301-4139-9FC6-17F7A4F751B5}" type="sibTrans" cxnId="{0D1B292C-63B2-4AAE-BFA1-A92FA1DD7357}">
      <dgm:prSet/>
      <dgm:spPr/>
      <dgm:t>
        <a:bodyPr/>
        <a:lstStyle/>
        <a:p>
          <a:endParaRPr lang="es-ES"/>
        </a:p>
      </dgm:t>
    </dgm:pt>
    <dgm:pt modelId="{55E1188B-648D-4FE1-BD86-501839A0F9E9}" type="pres">
      <dgm:prSet presAssocID="{E5058DD7-2136-4AFC-AC40-675ED92A3423}" presName="diagram" presStyleCnt="0">
        <dgm:presLayoutVars>
          <dgm:dir/>
          <dgm:resizeHandles val="exact"/>
        </dgm:presLayoutVars>
      </dgm:prSet>
      <dgm:spPr/>
    </dgm:pt>
    <dgm:pt modelId="{67EB2117-7C4F-499A-8C60-436159319979}" type="pres">
      <dgm:prSet presAssocID="{7C4D051D-1105-4E35-8383-96532C3639DC}" presName="node" presStyleLbl="node1" presStyleIdx="0" presStyleCnt="3" custScaleX="155387" custScaleY="74499" custLinFactNeighborX="-118" custLinFactNeighborY="-349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2281E7-255B-401A-AF79-75F2E797925A}" type="pres">
      <dgm:prSet presAssocID="{45A563F9-126F-449F-8A66-095B65936A36}" presName="sibTrans" presStyleCnt="0"/>
      <dgm:spPr/>
    </dgm:pt>
    <dgm:pt modelId="{3C1F55CF-F825-4B15-9E09-2EE2017DB699}" type="pres">
      <dgm:prSet presAssocID="{027C0B61-DFEB-41D7-9B92-5586D78D6A00}" presName="node" presStyleLbl="node1" presStyleIdx="1" presStyleCnt="3" custScaleX="155387" custScaleY="744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14C340-7C52-4890-8AA9-D886E7C02609}" type="pres">
      <dgm:prSet presAssocID="{1275D5AC-6D0D-43CA-AB53-DACBA7D811B6}" presName="sibTrans" presStyleCnt="0"/>
      <dgm:spPr/>
    </dgm:pt>
    <dgm:pt modelId="{ADF3C9CB-6FA1-4BCF-B752-B986CE94DC8F}" type="pres">
      <dgm:prSet presAssocID="{0AB4F874-DFC1-4FE9-A21F-7B77977EC266}" presName="node" presStyleLbl="node1" presStyleIdx="2" presStyleCnt="3" custScaleX="155652" custScaleY="6425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C705F1C-727F-2B4D-A38B-718DE12B45EA}" type="presOf" srcId="{0AB4F874-DFC1-4FE9-A21F-7B77977EC266}" destId="{ADF3C9CB-6FA1-4BCF-B752-B986CE94DC8F}" srcOrd="0" destOrd="0" presId="urn:microsoft.com/office/officeart/2005/8/layout/default"/>
    <dgm:cxn modelId="{0D1B292C-63B2-4AAE-BFA1-A92FA1DD7357}" srcId="{E5058DD7-2136-4AFC-AC40-675ED92A3423}" destId="{0AB4F874-DFC1-4FE9-A21F-7B77977EC266}" srcOrd="2" destOrd="0" parTransId="{B1ACD890-6CD7-4941-9686-DA05FE47301A}" sibTransId="{76CF3D84-F301-4139-9FC6-17F7A4F751B5}"/>
    <dgm:cxn modelId="{286851C1-D2E9-BC4D-A872-06BBDD418D80}" type="presOf" srcId="{027C0B61-DFEB-41D7-9B92-5586D78D6A00}" destId="{3C1F55CF-F825-4B15-9E09-2EE2017DB699}" srcOrd="0" destOrd="0" presId="urn:microsoft.com/office/officeart/2005/8/layout/default"/>
    <dgm:cxn modelId="{EA5F1D96-8866-4046-8AF2-56798170787C}" srcId="{E5058DD7-2136-4AFC-AC40-675ED92A3423}" destId="{027C0B61-DFEB-41D7-9B92-5586D78D6A00}" srcOrd="1" destOrd="0" parTransId="{E14918F8-55DC-42FC-B5F8-7ACD66AAB4EC}" sibTransId="{1275D5AC-6D0D-43CA-AB53-DACBA7D811B6}"/>
    <dgm:cxn modelId="{E2DA35D7-1DEF-DE45-9BBA-7714682493BB}" type="presOf" srcId="{7C4D051D-1105-4E35-8383-96532C3639DC}" destId="{67EB2117-7C4F-499A-8C60-436159319979}" srcOrd="0" destOrd="0" presId="urn:microsoft.com/office/officeart/2005/8/layout/default"/>
    <dgm:cxn modelId="{76C2B64A-A6A6-4DEF-BD92-A93322C98590}" srcId="{E5058DD7-2136-4AFC-AC40-675ED92A3423}" destId="{7C4D051D-1105-4E35-8383-96532C3639DC}" srcOrd="0" destOrd="0" parTransId="{DA95EEB7-0ECB-484D-A1A0-6AB197C1810E}" sibTransId="{45A563F9-126F-449F-8A66-095B65936A36}"/>
    <dgm:cxn modelId="{A019800C-740C-8A4A-B920-6E25CFB1D14D}" type="presOf" srcId="{E5058DD7-2136-4AFC-AC40-675ED92A3423}" destId="{55E1188B-648D-4FE1-BD86-501839A0F9E9}" srcOrd="0" destOrd="0" presId="urn:microsoft.com/office/officeart/2005/8/layout/default"/>
    <dgm:cxn modelId="{120C5434-FE02-0A4D-9C2B-FD9D1F3FE2CB}" type="presParOf" srcId="{55E1188B-648D-4FE1-BD86-501839A0F9E9}" destId="{67EB2117-7C4F-499A-8C60-436159319979}" srcOrd="0" destOrd="0" presId="urn:microsoft.com/office/officeart/2005/8/layout/default"/>
    <dgm:cxn modelId="{E7F60BFB-AFD0-BB4C-AB96-412B8D1E60B0}" type="presParOf" srcId="{55E1188B-648D-4FE1-BD86-501839A0F9E9}" destId="{DA2281E7-255B-401A-AF79-75F2E797925A}" srcOrd="1" destOrd="0" presId="urn:microsoft.com/office/officeart/2005/8/layout/default"/>
    <dgm:cxn modelId="{61CA8BC6-69F9-6641-8E09-5B5F0AC24870}" type="presParOf" srcId="{55E1188B-648D-4FE1-BD86-501839A0F9E9}" destId="{3C1F55CF-F825-4B15-9E09-2EE2017DB699}" srcOrd="2" destOrd="0" presId="urn:microsoft.com/office/officeart/2005/8/layout/default"/>
    <dgm:cxn modelId="{6EA4FBEF-F393-8B49-85FD-0C6D633A5B9A}" type="presParOf" srcId="{55E1188B-648D-4FE1-BD86-501839A0F9E9}" destId="{2D14C340-7C52-4890-8AA9-D886E7C02609}" srcOrd="3" destOrd="0" presId="urn:microsoft.com/office/officeart/2005/8/layout/default"/>
    <dgm:cxn modelId="{9E5375C1-DA1E-B14C-9E76-7BA2D6902AFC}" type="presParOf" srcId="{55E1188B-648D-4FE1-BD86-501839A0F9E9}" destId="{ADF3C9CB-6FA1-4BCF-B752-B986CE94DC8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AA8E12-C19E-41CB-944F-C2912E810786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B0837BC1-8E04-4257-B220-F66D0DA9D7B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sz="2400" dirty="0">
              <a:latin typeface="+mn-lt"/>
            </a:rPr>
            <a:t>Información y TIC para gobierno abierto</a:t>
          </a:r>
        </a:p>
      </dgm:t>
    </dgm:pt>
    <dgm:pt modelId="{DCF4F039-C5B0-4E2E-A500-097CD5E4D192}" type="parTrans" cxnId="{6CF3176B-A6BB-4A9F-ACF2-B8189551979A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8684EA6D-9EA3-4DEA-8B5F-C118A24BFAA8}" type="sibTrans" cxnId="{6CF3176B-A6BB-4A9F-ACF2-B8189551979A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38071AD9-48EF-4D20-BD70-3366C6F578D2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CO" sz="1400" b="0" dirty="0">
              <a:latin typeface="+mn-lt"/>
            </a:rPr>
            <a:t>USO DE INFORMACIÓN (ESTADÍSTICA) PARA TOMA DE DECISIONES</a:t>
          </a:r>
        </a:p>
      </dgm:t>
    </dgm:pt>
    <dgm:pt modelId="{CAAEB6C2-9A11-4AE9-B5A3-DFD94694E9BC}" type="parTrans" cxnId="{80EAED2B-9612-4742-B8D9-2656BF03ABF7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80ECF4C2-43D5-4BF7-96FE-2DBEE17DC9F8}" type="sibTrans" cxnId="{80EAED2B-9612-4742-B8D9-2656BF03ABF7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D9634BD1-F9DB-4D09-90AD-92E3BFD720C0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CO" sz="1400" b="0" dirty="0">
              <a:latin typeface="+mn-lt"/>
            </a:rPr>
            <a:t>Retos: Identificación de necesidades de nueva información y barreras de acceso a la información entre entidades</a:t>
          </a:r>
        </a:p>
      </dgm:t>
    </dgm:pt>
    <dgm:pt modelId="{FC4E2038-45E9-4A77-9AA5-8459754B750C}" type="parTrans" cxnId="{C58CD472-2304-49CD-B155-173A3F2DD195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8AF19D8F-A593-4270-9575-560DE90C1C2A}" type="sibTrans" cxnId="{C58CD472-2304-49CD-B155-173A3F2DD195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12C52FDF-018B-4EE7-AA96-0E7F8B56512B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O" sz="2400" dirty="0">
              <a:latin typeface="+mn-lt"/>
            </a:rPr>
            <a:t>Información y TIC para gestión</a:t>
          </a:r>
        </a:p>
      </dgm:t>
    </dgm:pt>
    <dgm:pt modelId="{7E10CDEB-F3B5-42EA-9650-C63354C98A39}" type="parTrans" cxnId="{660C79A7-D436-4E1B-96B8-A85ACECA141C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A67B87CE-4DB6-435A-8289-0BE4C57FF19B}" type="sibTrans" cxnId="{660C79A7-D436-4E1B-96B8-A85ACECA141C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A1BEDEC6-9C46-4F33-8F2A-CBAACBA3FCFA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CO" sz="1400" dirty="0">
              <a:latin typeface="+mn-lt"/>
            </a:rPr>
            <a:t>Retos: Identificación y mejoramiento de procesos de gestión judicial interinstitucionales</a:t>
          </a:r>
        </a:p>
      </dgm:t>
    </dgm:pt>
    <dgm:pt modelId="{C1AD1425-149E-4AD1-BD5E-D726CE5E1660}" type="parTrans" cxnId="{4E3538C1-2904-4FA7-A09D-5292E0CDAF8F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82D6166F-CFAB-4A98-B58C-DD5420CFE820}" type="sibTrans" cxnId="{4E3538C1-2904-4FA7-A09D-5292E0CDAF8F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209CED39-D35C-41E0-8A4B-6961036067BD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O" sz="2400" dirty="0">
              <a:latin typeface="+mn-lt"/>
            </a:rPr>
            <a:t>Dimensiones transversales</a:t>
          </a:r>
        </a:p>
      </dgm:t>
    </dgm:pt>
    <dgm:pt modelId="{90F72E44-5B35-48E5-8126-4D49A2B001CB}" type="parTrans" cxnId="{8AC30C4F-C3A0-4538-A02B-D9A1BD5E3DC9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2458EE26-7700-4C69-B187-701FAE867E18}" type="sibTrans" cxnId="{8AC30C4F-C3A0-4538-A02B-D9A1BD5E3DC9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CEE399F8-C4AF-4FFE-84FF-BA8C939A404C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CO" sz="1400" dirty="0">
              <a:latin typeface="+mn-lt"/>
            </a:rPr>
            <a:t>DISTINTOS ASPECTOS ORIENTADOS A LA MEJORA DE FLUJOS DE INFORMACIÓN</a:t>
          </a:r>
        </a:p>
      </dgm:t>
    </dgm:pt>
    <dgm:pt modelId="{439D1CBA-0CAF-459F-BE22-5DC3A582980F}" type="parTrans" cxnId="{D507C219-F1D5-4E3C-8A25-49F58B5ECB76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39838982-2C2C-4677-8EA7-070C2AED9CDC}" type="sibTrans" cxnId="{D507C219-F1D5-4E3C-8A25-49F58B5ECB76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5FF31314-1D4C-476F-A99E-8D505D0971B4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CO" sz="1400" dirty="0">
              <a:latin typeface="+mn-lt"/>
            </a:rPr>
            <a:t>Seguridad de la información</a:t>
          </a:r>
        </a:p>
      </dgm:t>
    </dgm:pt>
    <dgm:pt modelId="{C9DDCD43-415D-4DC7-86CF-20D83037A514}" type="parTrans" cxnId="{8FC1983D-E8E3-412B-B35E-1C5987AC538E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371DEE15-FD7A-4369-BB06-32F0EB99C440}" type="sibTrans" cxnId="{8FC1983D-E8E3-412B-B35E-1C5987AC538E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6116265A-CC0D-4849-9A1D-52E9A358EA4C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CO" sz="1400" dirty="0">
              <a:latin typeface="+mn-lt"/>
            </a:rPr>
            <a:t>USO DE LA INFORMACIÓN PARA MEJORAR EL FUNCIONAMIENTO DE LA JUSTICIA PENAL</a:t>
          </a:r>
        </a:p>
      </dgm:t>
    </dgm:pt>
    <dgm:pt modelId="{C9AF8967-E431-49EC-AF9D-5FBDCDBF3360}" type="parTrans" cxnId="{69159351-6103-42A6-AC1B-5D6AE62082DB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B98C7F2C-DE19-45B2-945F-A160885B0393}" type="sibTrans" cxnId="{69159351-6103-42A6-AC1B-5D6AE62082DB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AAD83227-C757-4965-A0E3-E765D566A0AB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CO" sz="1400" dirty="0">
              <a:latin typeface="+mn-lt"/>
            </a:rPr>
            <a:t>Protección de datos personales</a:t>
          </a:r>
        </a:p>
      </dgm:t>
    </dgm:pt>
    <dgm:pt modelId="{346A4A0A-832B-44BF-87F6-BEB3D3D72406}" type="parTrans" cxnId="{73AEF6EB-22EF-4366-A45C-B0F842CF5876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8AD3EF58-4CCA-4BD6-BA13-8AF4DD371CB3}" type="sibTrans" cxnId="{73AEF6EB-22EF-4366-A45C-B0F842CF5876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AC85A4FD-F5F3-4A68-9585-55E19D3621AB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CO" sz="1400" dirty="0">
              <a:latin typeface="+mn-lt"/>
            </a:rPr>
            <a:t>Pluralidad de instancias y mesas de trabajo</a:t>
          </a:r>
        </a:p>
      </dgm:t>
    </dgm:pt>
    <dgm:pt modelId="{01A9D67E-BE3F-4B6C-B4BF-9A38FD08B9B6}" type="parTrans" cxnId="{3D8211B8-3069-40D5-ABFD-78FF7C66C045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AB8833AA-762C-4791-ACC2-988CE059CE06}" type="sibTrans" cxnId="{3D8211B8-3069-40D5-ABFD-78FF7C66C045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7582B0B9-8BD4-4C54-9606-95D5EFB2AE9A}" type="pres">
      <dgm:prSet presAssocID="{3EAA8E12-C19E-41CB-944F-C2912E8107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77574E6-5099-4DAE-96B8-E01B31965BEA}" type="pres">
      <dgm:prSet presAssocID="{B0837BC1-8E04-4257-B220-F66D0DA9D7BF}" presName="linNode" presStyleCnt="0"/>
      <dgm:spPr/>
    </dgm:pt>
    <dgm:pt modelId="{A7FF7C04-D97E-4C6A-A988-4EC19CCFC763}" type="pres">
      <dgm:prSet presAssocID="{B0837BC1-8E04-4257-B220-F66D0DA9D7B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CD5A48-FE5F-43D4-94CC-8873363115F6}" type="pres">
      <dgm:prSet presAssocID="{B0837BC1-8E04-4257-B220-F66D0DA9D7B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2ADBE5-4C37-40DE-A3DD-8A0CF67DE03F}" type="pres">
      <dgm:prSet presAssocID="{8684EA6D-9EA3-4DEA-8B5F-C118A24BFAA8}" presName="sp" presStyleCnt="0"/>
      <dgm:spPr/>
    </dgm:pt>
    <dgm:pt modelId="{71A7C595-C39B-4C1D-A2A8-EA889322F6B7}" type="pres">
      <dgm:prSet presAssocID="{12C52FDF-018B-4EE7-AA96-0E7F8B56512B}" presName="linNode" presStyleCnt="0"/>
      <dgm:spPr/>
    </dgm:pt>
    <dgm:pt modelId="{A87BDD9B-2642-4608-BB94-0F9C4DA7C6BA}" type="pres">
      <dgm:prSet presAssocID="{12C52FDF-018B-4EE7-AA96-0E7F8B56512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33716B-32DB-4BE7-AFD6-B9332BF1231E}" type="pres">
      <dgm:prSet presAssocID="{12C52FDF-018B-4EE7-AA96-0E7F8B56512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2B60A6-2883-4F69-9C79-CD899C4CE2BA}" type="pres">
      <dgm:prSet presAssocID="{A67B87CE-4DB6-435A-8289-0BE4C57FF19B}" presName="sp" presStyleCnt="0"/>
      <dgm:spPr/>
    </dgm:pt>
    <dgm:pt modelId="{44D45F04-B579-4461-A563-A4E55E93B8C1}" type="pres">
      <dgm:prSet presAssocID="{209CED39-D35C-41E0-8A4B-6961036067BD}" presName="linNode" presStyleCnt="0"/>
      <dgm:spPr/>
    </dgm:pt>
    <dgm:pt modelId="{6731AB56-7EA5-45AD-98C8-2050D38C2949}" type="pres">
      <dgm:prSet presAssocID="{209CED39-D35C-41E0-8A4B-6961036067B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502E6C-F785-4360-9F48-69EB8A82242D}" type="pres">
      <dgm:prSet presAssocID="{209CED39-D35C-41E0-8A4B-6961036067B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F227A0A-AB04-46C5-980F-16A6531E2D12}" type="presOf" srcId="{CEE399F8-C4AF-4FFE-84FF-BA8C939A404C}" destId="{9B502E6C-F785-4360-9F48-69EB8A82242D}" srcOrd="0" destOrd="0" presId="urn:microsoft.com/office/officeart/2005/8/layout/vList5"/>
    <dgm:cxn modelId="{C58CD472-2304-49CD-B155-173A3F2DD195}" srcId="{B0837BC1-8E04-4257-B220-F66D0DA9D7BF}" destId="{D9634BD1-F9DB-4D09-90AD-92E3BFD720C0}" srcOrd="1" destOrd="0" parTransId="{FC4E2038-45E9-4A77-9AA5-8459754B750C}" sibTransId="{8AF19D8F-A593-4270-9575-560DE90C1C2A}"/>
    <dgm:cxn modelId="{D470965E-C112-4535-B585-B16AD5A65777}" type="presOf" srcId="{B0837BC1-8E04-4257-B220-F66D0DA9D7BF}" destId="{A7FF7C04-D97E-4C6A-A988-4EC19CCFC763}" srcOrd="0" destOrd="0" presId="urn:microsoft.com/office/officeart/2005/8/layout/vList5"/>
    <dgm:cxn modelId="{3D8211B8-3069-40D5-ABFD-78FF7C66C045}" srcId="{209CED39-D35C-41E0-8A4B-6961036067BD}" destId="{AC85A4FD-F5F3-4A68-9585-55E19D3621AB}" srcOrd="3" destOrd="0" parTransId="{01A9D67E-BE3F-4B6C-B4BF-9A38FD08B9B6}" sibTransId="{AB8833AA-762C-4791-ACC2-988CE059CE06}"/>
    <dgm:cxn modelId="{4E3538C1-2904-4FA7-A09D-5292E0CDAF8F}" srcId="{12C52FDF-018B-4EE7-AA96-0E7F8B56512B}" destId="{A1BEDEC6-9C46-4F33-8F2A-CBAACBA3FCFA}" srcOrd="1" destOrd="0" parTransId="{C1AD1425-149E-4AD1-BD5E-D726CE5E1660}" sibTransId="{82D6166F-CFAB-4A98-B58C-DD5420CFE820}"/>
    <dgm:cxn modelId="{386B9BAC-F293-45EE-B61D-89862EC30C96}" type="presOf" srcId="{12C52FDF-018B-4EE7-AA96-0E7F8B56512B}" destId="{A87BDD9B-2642-4608-BB94-0F9C4DA7C6BA}" srcOrd="0" destOrd="0" presId="urn:microsoft.com/office/officeart/2005/8/layout/vList5"/>
    <dgm:cxn modelId="{EBA4FE1C-A12E-45A0-8656-A2D248EE38C9}" type="presOf" srcId="{A1BEDEC6-9C46-4F33-8F2A-CBAACBA3FCFA}" destId="{E033716B-32DB-4BE7-AFD6-B9332BF1231E}" srcOrd="0" destOrd="1" presId="urn:microsoft.com/office/officeart/2005/8/layout/vList5"/>
    <dgm:cxn modelId="{660C79A7-D436-4E1B-96B8-A85ACECA141C}" srcId="{3EAA8E12-C19E-41CB-944F-C2912E810786}" destId="{12C52FDF-018B-4EE7-AA96-0E7F8B56512B}" srcOrd="1" destOrd="0" parTransId="{7E10CDEB-F3B5-42EA-9650-C63354C98A39}" sibTransId="{A67B87CE-4DB6-435A-8289-0BE4C57FF19B}"/>
    <dgm:cxn modelId="{69159351-6103-42A6-AC1B-5D6AE62082DB}" srcId="{12C52FDF-018B-4EE7-AA96-0E7F8B56512B}" destId="{6116265A-CC0D-4849-9A1D-52E9A358EA4C}" srcOrd="0" destOrd="0" parTransId="{C9AF8967-E431-49EC-AF9D-5FBDCDBF3360}" sibTransId="{B98C7F2C-DE19-45B2-945F-A160885B0393}"/>
    <dgm:cxn modelId="{E4D4BE2D-EF6E-47F9-9FD4-0D38943FF9E9}" type="presOf" srcId="{AC85A4FD-F5F3-4A68-9585-55E19D3621AB}" destId="{9B502E6C-F785-4360-9F48-69EB8A82242D}" srcOrd="0" destOrd="3" presId="urn:microsoft.com/office/officeart/2005/8/layout/vList5"/>
    <dgm:cxn modelId="{D507C219-F1D5-4E3C-8A25-49F58B5ECB76}" srcId="{209CED39-D35C-41E0-8A4B-6961036067BD}" destId="{CEE399F8-C4AF-4FFE-84FF-BA8C939A404C}" srcOrd="0" destOrd="0" parTransId="{439D1CBA-0CAF-459F-BE22-5DC3A582980F}" sibTransId="{39838982-2C2C-4677-8EA7-070C2AED9CDC}"/>
    <dgm:cxn modelId="{7FD1F737-0F8C-49E4-9CF2-265B59ACF977}" type="presOf" srcId="{6116265A-CC0D-4849-9A1D-52E9A358EA4C}" destId="{E033716B-32DB-4BE7-AFD6-B9332BF1231E}" srcOrd="0" destOrd="0" presId="urn:microsoft.com/office/officeart/2005/8/layout/vList5"/>
    <dgm:cxn modelId="{2670DE44-01B9-46B2-BDF9-76B160D53857}" type="presOf" srcId="{AAD83227-C757-4965-A0E3-E765D566A0AB}" destId="{9B502E6C-F785-4360-9F48-69EB8A82242D}" srcOrd="0" destOrd="2" presId="urn:microsoft.com/office/officeart/2005/8/layout/vList5"/>
    <dgm:cxn modelId="{00BF56A6-1CFC-4063-AF80-481746FD3209}" type="presOf" srcId="{D9634BD1-F9DB-4D09-90AD-92E3BFD720C0}" destId="{4ECD5A48-FE5F-43D4-94CC-8873363115F6}" srcOrd="0" destOrd="1" presId="urn:microsoft.com/office/officeart/2005/8/layout/vList5"/>
    <dgm:cxn modelId="{8FC1983D-E8E3-412B-B35E-1C5987AC538E}" srcId="{209CED39-D35C-41E0-8A4B-6961036067BD}" destId="{5FF31314-1D4C-476F-A99E-8D505D0971B4}" srcOrd="1" destOrd="0" parTransId="{C9DDCD43-415D-4DC7-86CF-20D83037A514}" sibTransId="{371DEE15-FD7A-4369-BB06-32F0EB99C440}"/>
    <dgm:cxn modelId="{8AC30C4F-C3A0-4538-A02B-D9A1BD5E3DC9}" srcId="{3EAA8E12-C19E-41CB-944F-C2912E810786}" destId="{209CED39-D35C-41E0-8A4B-6961036067BD}" srcOrd="2" destOrd="0" parTransId="{90F72E44-5B35-48E5-8126-4D49A2B001CB}" sibTransId="{2458EE26-7700-4C69-B187-701FAE867E18}"/>
    <dgm:cxn modelId="{73AEF6EB-22EF-4366-A45C-B0F842CF5876}" srcId="{209CED39-D35C-41E0-8A4B-6961036067BD}" destId="{AAD83227-C757-4965-A0E3-E765D566A0AB}" srcOrd="2" destOrd="0" parTransId="{346A4A0A-832B-44BF-87F6-BEB3D3D72406}" sibTransId="{8AD3EF58-4CCA-4BD6-BA13-8AF4DD371CB3}"/>
    <dgm:cxn modelId="{9DE2E9D0-AF50-4488-99F1-E4CB5A58C6F8}" type="presOf" srcId="{38071AD9-48EF-4D20-BD70-3366C6F578D2}" destId="{4ECD5A48-FE5F-43D4-94CC-8873363115F6}" srcOrd="0" destOrd="0" presId="urn:microsoft.com/office/officeart/2005/8/layout/vList5"/>
    <dgm:cxn modelId="{82E3D145-4A50-410D-8928-E8C5436039F4}" type="presOf" srcId="{3EAA8E12-C19E-41CB-944F-C2912E810786}" destId="{7582B0B9-8BD4-4C54-9606-95D5EFB2AE9A}" srcOrd="0" destOrd="0" presId="urn:microsoft.com/office/officeart/2005/8/layout/vList5"/>
    <dgm:cxn modelId="{4D392979-EEB1-46EB-A135-40DE11EF3AAB}" type="presOf" srcId="{5FF31314-1D4C-476F-A99E-8D505D0971B4}" destId="{9B502E6C-F785-4360-9F48-69EB8A82242D}" srcOrd="0" destOrd="1" presId="urn:microsoft.com/office/officeart/2005/8/layout/vList5"/>
    <dgm:cxn modelId="{80EAED2B-9612-4742-B8D9-2656BF03ABF7}" srcId="{B0837BC1-8E04-4257-B220-F66D0DA9D7BF}" destId="{38071AD9-48EF-4D20-BD70-3366C6F578D2}" srcOrd="0" destOrd="0" parTransId="{CAAEB6C2-9A11-4AE9-B5A3-DFD94694E9BC}" sibTransId="{80ECF4C2-43D5-4BF7-96FE-2DBEE17DC9F8}"/>
    <dgm:cxn modelId="{6CF3176B-A6BB-4A9F-ACF2-B8189551979A}" srcId="{3EAA8E12-C19E-41CB-944F-C2912E810786}" destId="{B0837BC1-8E04-4257-B220-F66D0DA9D7BF}" srcOrd="0" destOrd="0" parTransId="{DCF4F039-C5B0-4E2E-A500-097CD5E4D192}" sibTransId="{8684EA6D-9EA3-4DEA-8B5F-C118A24BFAA8}"/>
    <dgm:cxn modelId="{01FAA268-F5B7-4252-9102-5E6215B89D28}" type="presOf" srcId="{209CED39-D35C-41E0-8A4B-6961036067BD}" destId="{6731AB56-7EA5-45AD-98C8-2050D38C2949}" srcOrd="0" destOrd="0" presId="urn:microsoft.com/office/officeart/2005/8/layout/vList5"/>
    <dgm:cxn modelId="{51B519AC-610C-4C7D-9EE5-A202592B9303}" type="presParOf" srcId="{7582B0B9-8BD4-4C54-9606-95D5EFB2AE9A}" destId="{C77574E6-5099-4DAE-96B8-E01B31965BEA}" srcOrd="0" destOrd="0" presId="urn:microsoft.com/office/officeart/2005/8/layout/vList5"/>
    <dgm:cxn modelId="{6EB41027-DF05-470C-BA1C-8F42720E996F}" type="presParOf" srcId="{C77574E6-5099-4DAE-96B8-E01B31965BEA}" destId="{A7FF7C04-D97E-4C6A-A988-4EC19CCFC763}" srcOrd="0" destOrd="0" presId="urn:microsoft.com/office/officeart/2005/8/layout/vList5"/>
    <dgm:cxn modelId="{785B7FBC-7090-4F80-9541-905083DA68F6}" type="presParOf" srcId="{C77574E6-5099-4DAE-96B8-E01B31965BEA}" destId="{4ECD5A48-FE5F-43D4-94CC-8873363115F6}" srcOrd="1" destOrd="0" presId="urn:microsoft.com/office/officeart/2005/8/layout/vList5"/>
    <dgm:cxn modelId="{4667C628-266C-4248-98E4-C05E0476262D}" type="presParOf" srcId="{7582B0B9-8BD4-4C54-9606-95D5EFB2AE9A}" destId="{A62ADBE5-4C37-40DE-A3DD-8A0CF67DE03F}" srcOrd="1" destOrd="0" presId="urn:microsoft.com/office/officeart/2005/8/layout/vList5"/>
    <dgm:cxn modelId="{28680CC1-6F81-44C1-BFBB-F0252F24EB18}" type="presParOf" srcId="{7582B0B9-8BD4-4C54-9606-95D5EFB2AE9A}" destId="{71A7C595-C39B-4C1D-A2A8-EA889322F6B7}" srcOrd="2" destOrd="0" presId="urn:microsoft.com/office/officeart/2005/8/layout/vList5"/>
    <dgm:cxn modelId="{0EDCCA87-DBC5-490E-A754-74A5E96E8AAF}" type="presParOf" srcId="{71A7C595-C39B-4C1D-A2A8-EA889322F6B7}" destId="{A87BDD9B-2642-4608-BB94-0F9C4DA7C6BA}" srcOrd="0" destOrd="0" presId="urn:microsoft.com/office/officeart/2005/8/layout/vList5"/>
    <dgm:cxn modelId="{89841694-2AD0-4BA3-ACDC-80BFE4795F98}" type="presParOf" srcId="{71A7C595-C39B-4C1D-A2A8-EA889322F6B7}" destId="{E033716B-32DB-4BE7-AFD6-B9332BF1231E}" srcOrd="1" destOrd="0" presId="urn:microsoft.com/office/officeart/2005/8/layout/vList5"/>
    <dgm:cxn modelId="{0D329745-6852-4AC1-9042-6A4E048E2C89}" type="presParOf" srcId="{7582B0B9-8BD4-4C54-9606-95D5EFB2AE9A}" destId="{402B60A6-2883-4F69-9C79-CD899C4CE2BA}" srcOrd="3" destOrd="0" presId="urn:microsoft.com/office/officeart/2005/8/layout/vList5"/>
    <dgm:cxn modelId="{FF20E9ED-6137-4ACA-AAC2-82E9F4335456}" type="presParOf" srcId="{7582B0B9-8BD4-4C54-9606-95D5EFB2AE9A}" destId="{44D45F04-B579-4461-A563-A4E55E93B8C1}" srcOrd="4" destOrd="0" presId="urn:microsoft.com/office/officeart/2005/8/layout/vList5"/>
    <dgm:cxn modelId="{90DB511C-96BD-40D0-80B3-85F7C6A9880E}" type="presParOf" srcId="{44D45F04-B579-4461-A563-A4E55E93B8C1}" destId="{6731AB56-7EA5-45AD-98C8-2050D38C2949}" srcOrd="0" destOrd="0" presId="urn:microsoft.com/office/officeart/2005/8/layout/vList5"/>
    <dgm:cxn modelId="{2AC2FFFC-9DD1-45DC-9A88-2AEA936358D9}" type="presParOf" srcId="{44D45F04-B579-4461-A563-A4E55E93B8C1}" destId="{9B502E6C-F785-4360-9F48-69EB8A8224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662D06-8F8B-47EE-A6BA-E8BF765BDF4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25BEB1-4969-4B8F-A1AB-B2CBCC95F2A1}">
      <dgm:prSet phldrT="[Texto]"/>
      <dgm:spPr/>
      <dgm:t>
        <a:bodyPr/>
        <a:lstStyle/>
        <a:p>
          <a:r>
            <a:rPr lang="es-ES" dirty="0"/>
            <a:t>Institucional</a:t>
          </a:r>
        </a:p>
      </dgm:t>
    </dgm:pt>
    <dgm:pt modelId="{733087B9-E66E-48F9-972B-DDD4DF25C399}" type="parTrans" cxnId="{AF8AD7E7-FE32-4C62-A809-4D5485BE2D04}">
      <dgm:prSet/>
      <dgm:spPr/>
      <dgm:t>
        <a:bodyPr/>
        <a:lstStyle/>
        <a:p>
          <a:endParaRPr lang="es-ES"/>
        </a:p>
      </dgm:t>
    </dgm:pt>
    <dgm:pt modelId="{37892FA5-2438-4929-851C-DD4D3B7F10BC}" type="sibTrans" cxnId="{AF8AD7E7-FE32-4C62-A809-4D5485BE2D04}">
      <dgm:prSet/>
      <dgm:spPr/>
      <dgm:t>
        <a:bodyPr/>
        <a:lstStyle/>
        <a:p>
          <a:endParaRPr lang="es-ES"/>
        </a:p>
      </dgm:t>
    </dgm:pt>
    <dgm:pt modelId="{DF2CE8CF-26C1-478F-B9C6-D7D4B3E0DE0B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ES" sz="1400" b="1" dirty="0"/>
            <a:t>Disposición y voluntad de las instituciones de construir procesos conjuntos.</a:t>
          </a:r>
        </a:p>
      </dgm:t>
    </dgm:pt>
    <dgm:pt modelId="{D2752863-CE8E-4BC2-ACF0-3118027459FC}" type="parTrans" cxnId="{EAD3F597-1967-4DE4-AD89-36A5405A814A}">
      <dgm:prSet/>
      <dgm:spPr/>
      <dgm:t>
        <a:bodyPr/>
        <a:lstStyle/>
        <a:p>
          <a:endParaRPr lang="es-ES"/>
        </a:p>
      </dgm:t>
    </dgm:pt>
    <dgm:pt modelId="{7D29FEBC-EBAF-4B84-A8A8-4B7A070FB948}" type="sibTrans" cxnId="{EAD3F597-1967-4DE4-AD89-36A5405A814A}">
      <dgm:prSet/>
      <dgm:spPr/>
      <dgm:t>
        <a:bodyPr/>
        <a:lstStyle/>
        <a:p>
          <a:endParaRPr lang="es-ES"/>
        </a:p>
      </dgm:t>
    </dgm:pt>
    <dgm:pt modelId="{66530EF8-4B74-40C4-925C-C69F353D86E6}">
      <dgm:prSet phldrT="[Texto]"/>
      <dgm:spPr/>
      <dgm:t>
        <a:bodyPr/>
        <a:lstStyle/>
        <a:p>
          <a:r>
            <a:rPr lang="es-ES" dirty="0"/>
            <a:t>Funcional</a:t>
          </a:r>
        </a:p>
      </dgm:t>
    </dgm:pt>
    <dgm:pt modelId="{53EF015B-B8C0-41F3-8DB5-D988CF771EF8}" type="parTrans" cxnId="{5153065B-735E-4B6A-8A3B-8C1E15911014}">
      <dgm:prSet/>
      <dgm:spPr/>
      <dgm:t>
        <a:bodyPr/>
        <a:lstStyle/>
        <a:p>
          <a:endParaRPr lang="es-ES"/>
        </a:p>
      </dgm:t>
    </dgm:pt>
    <dgm:pt modelId="{B21CBBC6-A505-4E08-BFF8-E3ADC91283F7}" type="sibTrans" cxnId="{5153065B-735E-4B6A-8A3B-8C1E15911014}">
      <dgm:prSet/>
      <dgm:spPr/>
      <dgm:t>
        <a:bodyPr/>
        <a:lstStyle/>
        <a:p>
          <a:endParaRPr lang="es-ES"/>
        </a:p>
      </dgm:t>
    </dgm:pt>
    <dgm:pt modelId="{9FFD7CDB-F454-4DF5-98BA-F1F908A73DAA}">
      <dgm:prSet phldrT="[Texto]"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ClrTx/>
            <a:buSzTx/>
            <a:buFont typeface="Arial"/>
            <a:buChar char="•"/>
          </a:pPr>
          <a:r>
            <a:rPr kumimoji="0" lang="es-CO" sz="1400" b="1" i="0" u="none" strike="noStrike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Retos de identificar los datos disponibles, forma de registro, y necesidades de información. </a:t>
          </a:r>
          <a:endParaRPr lang="es-ES" sz="1400" b="1" dirty="0"/>
        </a:p>
      </dgm:t>
    </dgm:pt>
    <dgm:pt modelId="{93188663-2206-452C-AE78-227C4B2CEA34}" type="parTrans" cxnId="{4B1D7E07-730C-430F-9205-D3FECCB32C73}">
      <dgm:prSet/>
      <dgm:spPr/>
      <dgm:t>
        <a:bodyPr/>
        <a:lstStyle/>
        <a:p>
          <a:endParaRPr lang="es-ES"/>
        </a:p>
      </dgm:t>
    </dgm:pt>
    <dgm:pt modelId="{E4BD78D6-5996-4BEF-BFCD-5B33DE8C9ED2}" type="sibTrans" cxnId="{4B1D7E07-730C-430F-9205-D3FECCB32C73}">
      <dgm:prSet/>
      <dgm:spPr/>
      <dgm:t>
        <a:bodyPr/>
        <a:lstStyle/>
        <a:p>
          <a:endParaRPr lang="es-ES"/>
        </a:p>
      </dgm:t>
    </dgm:pt>
    <dgm:pt modelId="{EAC8B70C-EFD4-48CB-AF4F-81723C915BB7}">
      <dgm:prSet phldrT="[Texto]"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ClrTx/>
            <a:buSzTx/>
            <a:buFont typeface="Arial"/>
            <a:buChar char="•"/>
          </a:pPr>
          <a:r>
            <a:rPr kumimoji="0" lang="es-ES_tradnl" sz="1400" b="1" i="0" u="none" strike="noStrike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Retos en la identificación y construcción de flujos de información que favorezcan los procesos de la política criminal.</a:t>
          </a:r>
          <a:endParaRPr lang="es-ES" sz="1400" b="1" dirty="0"/>
        </a:p>
      </dgm:t>
    </dgm:pt>
    <dgm:pt modelId="{7238322C-9559-48BE-AD07-39924E9550C8}" type="parTrans" cxnId="{7B56D698-70A6-49FB-8792-6E86B03DEB2A}">
      <dgm:prSet/>
      <dgm:spPr/>
      <dgm:t>
        <a:bodyPr/>
        <a:lstStyle/>
        <a:p>
          <a:endParaRPr lang="es-ES"/>
        </a:p>
      </dgm:t>
    </dgm:pt>
    <dgm:pt modelId="{F6DED071-1947-4C45-831B-13700AEBFF75}" type="sibTrans" cxnId="{7B56D698-70A6-49FB-8792-6E86B03DEB2A}">
      <dgm:prSet/>
      <dgm:spPr/>
      <dgm:t>
        <a:bodyPr/>
        <a:lstStyle/>
        <a:p>
          <a:endParaRPr lang="es-ES"/>
        </a:p>
      </dgm:t>
    </dgm:pt>
    <dgm:pt modelId="{20630A3F-9A42-48B1-9DDC-F0D324F7173A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>
            <a:buClrTx/>
            <a:buSzTx/>
            <a:buFont typeface="Arial"/>
            <a:buChar char="•"/>
          </a:pPr>
          <a:r>
            <a:rPr kumimoji="0" lang="es-ES_tradnl" sz="1400" b="1" i="0" u="none" strike="noStrike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Retos en la identificación e interconexión de entidades que producen información relevante para el Sistema de Información para la Política Criminal.</a:t>
          </a:r>
          <a:endParaRPr lang="es-ES" sz="1400" b="1" dirty="0"/>
        </a:p>
      </dgm:t>
    </dgm:pt>
    <dgm:pt modelId="{3A16F003-E8A6-478E-A8CC-2E24CF39F0E5}" type="parTrans" cxnId="{2C1ACED0-956A-48FC-A904-647EDADD3525}">
      <dgm:prSet/>
      <dgm:spPr/>
      <dgm:t>
        <a:bodyPr/>
        <a:lstStyle/>
        <a:p>
          <a:endParaRPr lang="es-ES"/>
        </a:p>
      </dgm:t>
    </dgm:pt>
    <dgm:pt modelId="{44AAA677-81AD-45AE-8DD6-1E2434615BCE}" type="sibTrans" cxnId="{2C1ACED0-956A-48FC-A904-647EDADD3525}">
      <dgm:prSet/>
      <dgm:spPr/>
      <dgm:t>
        <a:bodyPr/>
        <a:lstStyle/>
        <a:p>
          <a:endParaRPr lang="es-ES"/>
        </a:p>
      </dgm:t>
    </dgm:pt>
    <dgm:pt modelId="{F8C92AD6-29EC-4B44-9D2C-5BCDA8527EE5}">
      <dgm:prSet phldrT="[Texto]"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ClrTx/>
            <a:buSzTx/>
            <a:buFont typeface="Arial"/>
            <a:buChar char="•"/>
          </a:pPr>
          <a:r>
            <a:rPr lang="es-ES" sz="1400" b="1" dirty="0"/>
            <a:t>Distintos niveles de desarrollo de las entidades con relación a sus registros y sistemas de información.</a:t>
          </a:r>
        </a:p>
      </dgm:t>
    </dgm:pt>
    <dgm:pt modelId="{7185DDBB-C73A-4090-9F4B-D6F925FDFD1B}" type="parTrans" cxnId="{C310974F-9A9A-4A6F-BBC7-5F86E34513A1}">
      <dgm:prSet/>
      <dgm:spPr/>
      <dgm:t>
        <a:bodyPr/>
        <a:lstStyle/>
        <a:p>
          <a:endParaRPr lang="es-ES"/>
        </a:p>
      </dgm:t>
    </dgm:pt>
    <dgm:pt modelId="{A5CD391A-E6B6-447F-A93E-3C653FCD2BD0}" type="sibTrans" cxnId="{C310974F-9A9A-4A6F-BBC7-5F86E34513A1}">
      <dgm:prSet/>
      <dgm:spPr/>
      <dgm:t>
        <a:bodyPr/>
        <a:lstStyle/>
        <a:p>
          <a:endParaRPr lang="es-ES"/>
        </a:p>
      </dgm:t>
    </dgm:pt>
    <dgm:pt modelId="{9C94F601-7192-4520-A7A1-45E69B2D36A2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>
            <a:buClrTx/>
            <a:buSzTx/>
            <a:buFont typeface="Arial"/>
            <a:buChar char="•"/>
          </a:pPr>
          <a:r>
            <a:rPr lang="es-ES" sz="1400" b="1" dirty="0"/>
            <a:t>Retos en el conocimiento institucional sobre sus propios sistemas y registros.</a:t>
          </a:r>
        </a:p>
      </dgm:t>
    </dgm:pt>
    <dgm:pt modelId="{15F8E3C2-A31A-4B4A-9101-66FD68694BD6}" type="parTrans" cxnId="{2C18C8EB-F659-412D-892E-76885A2C691B}">
      <dgm:prSet/>
      <dgm:spPr/>
      <dgm:t>
        <a:bodyPr/>
        <a:lstStyle/>
        <a:p>
          <a:endParaRPr lang="es-ES"/>
        </a:p>
      </dgm:t>
    </dgm:pt>
    <dgm:pt modelId="{637C097D-D12C-49B8-8B62-3AEF0AA6A2E2}" type="sibTrans" cxnId="{2C18C8EB-F659-412D-892E-76885A2C691B}">
      <dgm:prSet/>
      <dgm:spPr/>
      <dgm:t>
        <a:bodyPr/>
        <a:lstStyle/>
        <a:p>
          <a:endParaRPr lang="es-ES"/>
        </a:p>
      </dgm:t>
    </dgm:pt>
    <dgm:pt modelId="{2B1C3752-97DD-47DD-86E4-632CE5CA4073}" type="pres">
      <dgm:prSet presAssocID="{B8662D06-8F8B-47EE-A6BA-E8BF765BDF4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627965A-3966-4A23-8B46-E3F677AB8D67}" type="pres">
      <dgm:prSet presAssocID="{F925BEB1-4969-4B8F-A1AB-B2CBCC95F2A1}" presName="linNode" presStyleCnt="0"/>
      <dgm:spPr/>
    </dgm:pt>
    <dgm:pt modelId="{6351731E-9D8B-46B5-89EF-13119451AD49}" type="pres">
      <dgm:prSet presAssocID="{F925BEB1-4969-4B8F-A1AB-B2CBCC95F2A1}" presName="parentShp" presStyleLbl="node1" presStyleIdx="0" presStyleCnt="2" custScaleX="71748" custScaleY="37690" custLinFactNeighborY="47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55C7D4-05A8-4510-B110-3701F76B85D6}" type="pres">
      <dgm:prSet presAssocID="{F925BEB1-4969-4B8F-A1AB-B2CBCC95F2A1}" presName="childShp" presStyleLbl="bgAccFollowNode1" presStyleIdx="0" presStyleCnt="2" custScaleX="143560" custScaleY="54364" custLinFactNeighborX="96" custLinFactNeighborY="53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3D7093-7612-46F8-BE61-51F1B4A3B7B2}" type="pres">
      <dgm:prSet presAssocID="{37892FA5-2438-4929-851C-DD4D3B7F10BC}" presName="spacing" presStyleCnt="0"/>
      <dgm:spPr/>
    </dgm:pt>
    <dgm:pt modelId="{207D4CCB-E0F8-46D7-A660-E6B7D826CE06}" type="pres">
      <dgm:prSet presAssocID="{66530EF8-4B74-40C4-925C-C69F353D86E6}" presName="linNode" presStyleCnt="0"/>
      <dgm:spPr/>
    </dgm:pt>
    <dgm:pt modelId="{09D487CE-26B5-47A7-AA08-1269179B1B56}" type="pres">
      <dgm:prSet presAssocID="{66530EF8-4B74-40C4-925C-C69F353D86E6}" presName="parentShp" presStyleLbl="node1" presStyleIdx="1" presStyleCnt="2" custScaleX="69750" custScaleY="412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7A7948-8809-457D-9742-E6A8C8402A11}" type="pres">
      <dgm:prSet presAssocID="{66530EF8-4B74-40C4-925C-C69F353D86E6}" presName="childShp" presStyleLbl="bgAccFollowNode1" presStyleIdx="1" presStyleCnt="2" custScaleX="135085" custScaleY="61849" custLinFactNeighborY="-3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310974F-9A9A-4A6F-BBC7-5F86E34513A1}" srcId="{66530EF8-4B74-40C4-925C-C69F353D86E6}" destId="{F8C92AD6-29EC-4B44-9D2C-5BCDA8527EE5}" srcOrd="1" destOrd="0" parTransId="{7185DDBB-C73A-4090-9F4B-D6F925FDFD1B}" sibTransId="{A5CD391A-E6B6-447F-A93E-3C653FCD2BD0}"/>
    <dgm:cxn modelId="{4B1D7E07-730C-430F-9205-D3FECCB32C73}" srcId="{66530EF8-4B74-40C4-925C-C69F353D86E6}" destId="{9FFD7CDB-F454-4DF5-98BA-F1F908A73DAA}" srcOrd="0" destOrd="0" parTransId="{93188663-2206-452C-AE78-227C4B2CEA34}" sibTransId="{E4BD78D6-5996-4BEF-BFCD-5B33DE8C9ED2}"/>
    <dgm:cxn modelId="{ED596F59-DC3D-4FC4-858E-208DCAD2F2AE}" type="presOf" srcId="{B8662D06-8F8B-47EE-A6BA-E8BF765BDF4A}" destId="{2B1C3752-97DD-47DD-86E4-632CE5CA4073}" srcOrd="0" destOrd="0" presId="urn:microsoft.com/office/officeart/2005/8/layout/vList6"/>
    <dgm:cxn modelId="{EAD3F597-1967-4DE4-AD89-36A5405A814A}" srcId="{F925BEB1-4969-4B8F-A1AB-B2CBCC95F2A1}" destId="{DF2CE8CF-26C1-478F-B9C6-D7D4B3E0DE0B}" srcOrd="0" destOrd="0" parTransId="{D2752863-CE8E-4BC2-ACF0-3118027459FC}" sibTransId="{7D29FEBC-EBAF-4B84-A8A8-4B7A070FB948}"/>
    <dgm:cxn modelId="{2C18C8EB-F659-412D-892E-76885A2C691B}" srcId="{F925BEB1-4969-4B8F-A1AB-B2CBCC95F2A1}" destId="{9C94F601-7192-4520-A7A1-45E69B2D36A2}" srcOrd="2" destOrd="0" parTransId="{15F8E3C2-A31A-4B4A-9101-66FD68694BD6}" sibTransId="{637C097D-D12C-49B8-8B62-3AEF0AA6A2E2}"/>
    <dgm:cxn modelId="{1E06AC38-89B4-49A0-BA3D-C53BB7B0EA75}" type="presOf" srcId="{DF2CE8CF-26C1-478F-B9C6-D7D4B3E0DE0B}" destId="{1D55C7D4-05A8-4510-B110-3701F76B85D6}" srcOrd="0" destOrd="0" presId="urn:microsoft.com/office/officeart/2005/8/layout/vList6"/>
    <dgm:cxn modelId="{3A4CC996-92EB-4ABA-915B-66032D2645B5}" type="presOf" srcId="{F925BEB1-4969-4B8F-A1AB-B2CBCC95F2A1}" destId="{6351731E-9D8B-46B5-89EF-13119451AD49}" srcOrd="0" destOrd="0" presId="urn:microsoft.com/office/officeart/2005/8/layout/vList6"/>
    <dgm:cxn modelId="{2C1ACED0-956A-48FC-A904-647EDADD3525}" srcId="{F925BEB1-4969-4B8F-A1AB-B2CBCC95F2A1}" destId="{20630A3F-9A42-48B1-9DDC-F0D324F7173A}" srcOrd="1" destOrd="0" parTransId="{3A16F003-E8A6-478E-A8CC-2E24CF39F0E5}" sibTransId="{44AAA677-81AD-45AE-8DD6-1E2434615BCE}"/>
    <dgm:cxn modelId="{5153065B-735E-4B6A-8A3B-8C1E15911014}" srcId="{B8662D06-8F8B-47EE-A6BA-E8BF765BDF4A}" destId="{66530EF8-4B74-40C4-925C-C69F353D86E6}" srcOrd="1" destOrd="0" parTransId="{53EF015B-B8C0-41F3-8DB5-D988CF771EF8}" sibTransId="{B21CBBC6-A505-4E08-BFF8-E3ADC91283F7}"/>
    <dgm:cxn modelId="{1ED89986-76A8-4239-B70D-C0D6E475804F}" type="presOf" srcId="{20630A3F-9A42-48B1-9DDC-F0D324F7173A}" destId="{1D55C7D4-05A8-4510-B110-3701F76B85D6}" srcOrd="0" destOrd="1" presId="urn:microsoft.com/office/officeart/2005/8/layout/vList6"/>
    <dgm:cxn modelId="{B165C183-5BBE-4C66-9C1B-174A37F12C01}" type="presOf" srcId="{EAC8B70C-EFD4-48CB-AF4F-81723C915BB7}" destId="{327A7948-8809-457D-9742-E6A8C8402A11}" srcOrd="0" destOrd="2" presId="urn:microsoft.com/office/officeart/2005/8/layout/vList6"/>
    <dgm:cxn modelId="{4A1753D9-4F44-4F8C-9165-8FFFAFA24957}" type="presOf" srcId="{66530EF8-4B74-40C4-925C-C69F353D86E6}" destId="{09D487CE-26B5-47A7-AA08-1269179B1B56}" srcOrd="0" destOrd="0" presId="urn:microsoft.com/office/officeart/2005/8/layout/vList6"/>
    <dgm:cxn modelId="{A666391A-B66D-4683-8921-4B7B1B107B9D}" type="presOf" srcId="{9C94F601-7192-4520-A7A1-45E69B2D36A2}" destId="{1D55C7D4-05A8-4510-B110-3701F76B85D6}" srcOrd="0" destOrd="2" presId="urn:microsoft.com/office/officeart/2005/8/layout/vList6"/>
    <dgm:cxn modelId="{AF8AD7E7-FE32-4C62-A809-4D5485BE2D04}" srcId="{B8662D06-8F8B-47EE-A6BA-E8BF765BDF4A}" destId="{F925BEB1-4969-4B8F-A1AB-B2CBCC95F2A1}" srcOrd="0" destOrd="0" parTransId="{733087B9-E66E-48F9-972B-DDD4DF25C399}" sibTransId="{37892FA5-2438-4929-851C-DD4D3B7F10BC}"/>
    <dgm:cxn modelId="{7B56D698-70A6-49FB-8792-6E86B03DEB2A}" srcId="{66530EF8-4B74-40C4-925C-C69F353D86E6}" destId="{EAC8B70C-EFD4-48CB-AF4F-81723C915BB7}" srcOrd="2" destOrd="0" parTransId="{7238322C-9559-48BE-AD07-39924E9550C8}" sibTransId="{F6DED071-1947-4C45-831B-13700AEBFF75}"/>
    <dgm:cxn modelId="{6FAA0F90-F15A-40EA-8BE9-6B0CD2B7904F}" type="presOf" srcId="{F8C92AD6-29EC-4B44-9D2C-5BCDA8527EE5}" destId="{327A7948-8809-457D-9742-E6A8C8402A11}" srcOrd="0" destOrd="1" presId="urn:microsoft.com/office/officeart/2005/8/layout/vList6"/>
    <dgm:cxn modelId="{32897322-A975-46A2-94D6-05CB54D07C59}" type="presOf" srcId="{9FFD7CDB-F454-4DF5-98BA-F1F908A73DAA}" destId="{327A7948-8809-457D-9742-E6A8C8402A11}" srcOrd="0" destOrd="0" presId="urn:microsoft.com/office/officeart/2005/8/layout/vList6"/>
    <dgm:cxn modelId="{3C5E7D6F-506E-4ABF-813D-2AC0066C09F4}" type="presParOf" srcId="{2B1C3752-97DD-47DD-86E4-632CE5CA4073}" destId="{F627965A-3966-4A23-8B46-E3F677AB8D67}" srcOrd="0" destOrd="0" presId="urn:microsoft.com/office/officeart/2005/8/layout/vList6"/>
    <dgm:cxn modelId="{410C5376-7D7B-423A-A88D-ABF243E87BD1}" type="presParOf" srcId="{F627965A-3966-4A23-8B46-E3F677AB8D67}" destId="{6351731E-9D8B-46B5-89EF-13119451AD49}" srcOrd="0" destOrd="0" presId="urn:microsoft.com/office/officeart/2005/8/layout/vList6"/>
    <dgm:cxn modelId="{2E60FADB-6D79-49F9-A1F9-FDDFD754E209}" type="presParOf" srcId="{F627965A-3966-4A23-8B46-E3F677AB8D67}" destId="{1D55C7D4-05A8-4510-B110-3701F76B85D6}" srcOrd="1" destOrd="0" presId="urn:microsoft.com/office/officeart/2005/8/layout/vList6"/>
    <dgm:cxn modelId="{852D93B7-FB85-411B-8EEC-1767CC81FF38}" type="presParOf" srcId="{2B1C3752-97DD-47DD-86E4-632CE5CA4073}" destId="{6B3D7093-7612-46F8-BE61-51F1B4A3B7B2}" srcOrd="1" destOrd="0" presId="urn:microsoft.com/office/officeart/2005/8/layout/vList6"/>
    <dgm:cxn modelId="{BB4669F1-6766-4FAD-9688-1E1754DA57DE}" type="presParOf" srcId="{2B1C3752-97DD-47DD-86E4-632CE5CA4073}" destId="{207D4CCB-E0F8-46D7-A660-E6B7D826CE06}" srcOrd="2" destOrd="0" presId="urn:microsoft.com/office/officeart/2005/8/layout/vList6"/>
    <dgm:cxn modelId="{90361216-3230-4B97-8B9B-E611BC9359CF}" type="presParOf" srcId="{207D4CCB-E0F8-46D7-A660-E6B7D826CE06}" destId="{09D487CE-26B5-47A7-AA08-1269179B1B56}" srcOrd="0" destOrd="0" presId="urn:microsoft.com/office/officeart/2005/8/layout/vList6"/>
    <dgm:cxn modelId="{B920179E-AD7E-4A45-AEAF-A53667AA9B9F}" type="presParOf" srcId="{207D4CCB-E0F8-46D7-A660-E6B7D826CE06}" destId="{327A7948-8809-457D-9742-E6A8C8402A1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5F0F3-3DBE-4986-8DE1-58B8AFA82B2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9D863E7-D467-4D64-88B6-3360E854AF1B}">
      <dgm:prSet phldrT="[Texto]"/>
      <dgm:spPr/>
      <dgm:t>
        <a:bodyPr/>
        <a:lstStyle/>
        <a:p>
          <a:r>
            <a:rPr lang="es-ES" dirty="0"/>
            <a:t>Comité de Información</a:t>
          </a:r>
        </a:p>
      </dgm:t>
    </dgm:pt>
    <dgm:pt modelId="{344B35D4-1929-4418-BA8B-371472C7C390}" type="parTrans" cxnId="{640A585B-DE58-487D-8A51-2BFD2F156DF9}">
      <dgm:prSet/>
      <dgm:spPr/>
      <dgm:t>
        <a:bodyPr/>
        <a:lstStyle/>
        <a:p>
          <a:endParaRPr lang="es-ES"/>
        </a:p>
      </dgm:t>
    </dgm:pt>
    <dgm:pt modelId="{047ACD06-1D7C-4332-B7F8-511131D3B96D}" type="sibTrans" cxnId="{640A585B-DE58-487D-8A51-2BFD2F156DF9}">
      <dgm:prSet/>
      <dgm:spPr/>
      <dgm:t>
        <a:bodyPr/>
        <a:lstStyle/>
        <a:p>
          <a:endParaRPr lang="es-ES"/>
        </a:p>
      </dgm:t>
    </dgm:pt>
    <dgm:pt modelId="{534494C2-9373-4486-BCB1-092A81B0FF39}">
      <dgm:prSet phldrT="[Texto]"/>
      <dgm:spPr/>
      <dgm:t>
        <a:bodyPr/>
        <a:lstStyle/>
        <a:p>
          <a:r>
            <a:rPr lang="es-ES" dirty="0"/>
            <a:t>Sistema de Información</a:t>
          </a:r>
        </a:p>
      </dgm:t>
    </dgm:pt>
    <dgm:pt modelId="{BACDFD1F-C8B2-4F73-9356-43ECF9D05E2B}" type="parTrans" cxnId="{80BAAA10-BA59-4168-BCC7-74654F7995C6}">
      <dgm:prSet/>
      <dgm:spPr/>
      <dgm:t>
        <a:bodyPr/>
        <a:lstStyle/>
        <a:p>
          <a:endParaRPr lang="es-ES"/>
        </a:p>
      </dgm:t>
    </dgm:pt>
    <dgm:pt modelId="{ABCA41C3-0573-46A4-8C48-746B0C3E39D2}" type="sibTrans" cxnId="{80BAAA10-BA59-4168-BCC7-74654F7995C6}">
      <dgm:prSet/>
      <dgm:spPr/>
      <dgm:t>
        <a:bodyPr/>
        <a:lstStyle/>
        <a:p>
          <a:endParaRPr lang="es-ES"/>
        </a:p>
      </dgm:t>
    </dgm:pt>
    <dgm:pt modelId="{B3B3978C-9BD7-40A1-9417-8E993E9DEBC4}">
      <dgm:prSet phldrT="[Texto]"/>
      <dgm:spPr/>
      <dgm:t>
        <a:bodyPr/>
        <a:lstStyle/>
        <a:p>
          <a:r>
            <a:rPr lang="es-ES" dirty="0"/>
            <a:t>Observatorio de Política Criminal</a:t>
          </a:r>
        </a:p>
      </dgm:t>
    </dgm:pt>
    <dgm:pt modelId="{85B15C89-5B57-4589-9277-1AC1FBDECFC0}" type="parTrans" cxnId="{68692147-932C-450D-B6DE-F01EED8465F0}">
      <dgm:prSet/>
      <dgm:spPr/>
      <dgm:t>
        <a:bodyPr/>
        <a:lstStyle/>
        <a:p>
          <a:endParaRPr lang="es-ES"/>
        </a:p>
      </dgm:t>
    </dgm:pt>
    <dgm:pt modelId="{607C82D1-CC15-4ECE-B825-54533B6C8C0B}" type="sibTrans" cxnId="{68692147-932C-450D-B6DE-F01EED8465F0}">
      <dgm:prSet/>
      <dgm:spPr/>
      <dgm:t>
        <a:bodyPr/>
        <a:lstStyle/>
        <a:p>
          <a:endParaRPr lang="es-ES"/>
        </a:p>
      </dgm:t>
    </dgm:pt>
    <dgm:pt modelId="{438D70BD-903A-4EDF-A43F-4A5CA6F624E6}" type="pres">
      <dgm:prSet presAssocID="{E095F0F3-3DBE-4986-8DE1-58B8AFA82B28}" presName="CompostProcess" presStyleCnt="0">
        <dgm:presLayoutVars>
          <dgm:dir/>
          <dgm:resizeHandles val="exact"/>
        </dgm:presLayoutVars>
      </dgm:prSet>
      <dgm:spPr/>
    </dgm:pt>
    <dgm:pt modelId="{91B2B17B-EB3B-491A-98AA-031A6B6BECF5}" type="pres">
      <dgm:prSet presAssocID="{E095F0F3-3DBE-4986-8DE1-58B8AFA82B28}" presName="arrow" presStyleLbl="bgShp" presStyleIdx="0" presStyleCnt="1"/>
      <dgm:spPr/>
    </dgm:pt>
    <dgm:pt modelId="{630E901E-41A1-40E2-B25C-DFA2917E2A11}" type="pres">
      <dgm:prSet presAssocID="{E095F0F3-3DBE-4986-8DE1-58B8AFA82B28}" presName="linearProcess" presStyleCnt="0"/>
      <dgm:spPr/>
    </dgm:pt>
    <dgm:pt modelId="{CBDBDB04-3FF9-4854-8C47-C600608A23D3}" type="pres">
      <dgm:prSet presAssocID="{99D863E7-D467-4D64-88B6-3360E854AF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3BDD55-F8B5-47BD-937E-6FDB31BC06D0}" type="pres">
      <dgm:prSet presAssocID="{047ACD06-1D7C-4332-B7F8-511131D3B96D}" presName="sibTrans" presStyleCnt="0"/>
      <dgm:spPr/>
    </dgm:pt>
    <dgm:pt modelId="{A6E50002-C666-4B35-9028-7A1800796C6C}" type="pres">
      <dgm:prSet presAssocID="{534494C2-9373-4486-BCB1-092A81B0FF3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DE8F0D-1446-4188-A523-B58DC0F6B327}" type="pres">
      <dgm:prSet presAssocID="{ABCA41C3-0573-46A4-8C48-746B0C3E39D2}" presName="sibTrans" presStyleCnt="0"/>
      <dgm:spPr/>
    </dgm:pt>
    <dgm:pt modelId="{376B8806-5524-4E95-9DA7-653CFE4C311F}" type="pres">
      <dgm:prSet presAssocID="{B3B3978C-9BD7-40A1-9417-8E993E9DEBC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20F4B67-AA7B-481C-B811-CE607F78758F}" type="presOf" srcId="{B3B3978C-9BD7-40A1-9417-8E993E9DEBC4}" destId="{376B8806-5524-4E95-9DA7-653CFE4C311F}" srcOrd="0" destOrd="0" presId="urn:microsoft.com/office/officeart/2005/8/layout/hProcess9"/>
    <dgm:cxn modelId="{68692147-932C-450D-B6DE-F01EED8465F0}" srcId="{E095F0F3-3DBE-4986-8DE1-58B8AFA82B28}" destId="{B3B3978C-9BD7-40A1-9417-8E993E9DEBC4}" srcOrd="2" destOrd="0" parTransId="{85B15C89-5B57-4589-9277-1AC1FBDECFC0}" sibTransId="{607C82D1-CC15-4ECE-B825-54533B6C8C0B}"/>
    <dgm:cxn modelId="{E69AF129-5B76-4B72-87E2-4C3DB2026796}" type="presOf" srcId="{99D863E7-D467-4D64-88B6-3360E854AF1B}" destId="{CBDBDB04-3FF9-4854-8C47-C600608A23D3}" srcOrd="0" destOrd="0" presId="urn:microsoft.com/office/officeart/2005/8/layout/hProcess9"/>
    <dgm:cxn modelId="{E338418F-AAA4-4623-977E-C8B789D47ACC}" type="presOf" srcId="{534494C2-9373-4486-BCB1-092A81B0FF39}" destId="{A6E50002-C666-4B35-9028-7A1800796C6C}" srcOrd="0" destOrd="0" presId="urn:microsoft.com/office/officeart/2005/8/layout/hProcess9"/>
    <dgm:cxn modelId="{640A585B-DE58-487D-8A51-2BFD2F156DF9}" srcId="{E095F0F3-3DBE-4986-8DE1-58B8AFA82B28}" destId="{99D863E7-D467-4D64-88B6-3360E854AF1B}" srcOrd="0" destOrd="0" parTransId="{344B35D4-1929-4418-BA8B-371472C7C390}" sibTransId="{047ACD06-1D7C-4332-B7F8-511131D3B96D}"/>
    <dgm:cxn modelId="{17B45253-5214-4DE0-86BD-B82FA027311A}" type="presOf" srcId="{E095F0F3-3DBE-4986-8DE1-58B8AFA82B28}" destId="{438D70BD-903A-4EDF-A43F-4A5CA6F624E6}" srcOrd="0" destOrd="0" presId="urn:microsoft.com/office/officeart/2005/8/layout/hProcess9"/>
    <dgm:cxn modelId="{80BAAA10-BA59-4168-BCC7-74654F7995C6}" srcId="{E095F0F3-3DBE-4986-8DE1-58B8AFA82B28}" destId="{534494C2-9373-4486-BCB1-092A81B0FF39}" srcOrd="1" destOrd="0" parTransId="{BACDFD1F-C8B2-4F73-9356-43ECF9D05E2B}" sibTransId="{ABCA41C3-0573-46A4-8C48-746B0C3E39D2}"/>
    <dgm:cxn modelId="{E4779D46-2F06-488F-913C-9193A0C230A4}" type="presParOf" srcId="{438D70BD-903A-4EDF-A43F-4A5CA6F624E6}" destId="{91B2B17B-EB3B-491A-98AA-031A6B6BECF5}" srcOrd="0" destOrd="0" presId="urn:microsoft.com/office/officeart/2005/8/layout/hProcess9"/>
    <dgm:cxn modelId="{612DA8DA-B235-410F-807A-7AAF335DF60D}" type="presParOf" srcId="{438D70BD-903A-4EDF-A43F-4A5CA6F624E6}" destId="{630E901E-41A1-40E2-B25C-DFA2917E2A11}" srcOrd="1" destOrd="0" presId="urn:microsoft.com/office/officeart/2005/8/layout/hProcess9"/>
    <dgm:cxn modelId="{C28D7F41-49DF-4331-9392-0FB3FD66B5DD}" type="presParOf" srcId="{630E901E-41A1-40E2-B25C-DFA2917E2A11}" destId="{CBDBDB04-3FF9-4854-8C47-C600608A23D3}" srcOrd="0" destOrd="0" presId="urn:microsoft.com/office/officeart/2005/8/layout/hProcess9"/>
    <dgm:cxn modelId="{88BD07A4-B4FE-4557-8639-B639E73388E6}" type="presParOf" srcId="{630E901E-41A1-40E2-B25C-DFA2917E2A11}" destId="{1A3BDD55-F8B5-47BD-937E-6FDB31BC06D0}" srcOrd="1" destOrd="0" presId="urn:microsoft.com/office/officeart/2005/8/layout/hProcess9"/>
    <dgm:cxn modelId="{6024FBDD-9BAB-40D6-BBB0-78FFCF0094FC}" type="presParOf" srcId="{630E901E-41A1-40E2-B25C-DFA2917E2A11}" destId="{A6E50002-C666-4B35-9028-7A1800796C6C}" srcOrd="2" destOrd="0" presId="urn:microsoft.com/office/officeart/2005/8/layout/hProcess9"/>
    <dgm:cxn modelId="{0CDA4B18-6950-42B7-9F49-D51A19133137}" type="presParOf" srcId="{630E901E-41A1-40E2-B25C-DFA2917E2A11}" destId="{57DE8F0D-1446-4188-A523-B58DC0F6B327}" srcOrd="3" destOrd="0" presId="urn:microsoft.com/office/officeart/2005/8/layout/hProcess9"/>
    <dgm:cxn modelId="{6A85FD30-1F30-4BD1-AAD7-6035993AD947}" type="presParOf" srcId="{630E901E-41A1-40E2-B25C-DFA2917E2A11}" destId="{376B8806-5524-4E95-9DA7-653CFE4C311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07549-4FCE-446F-B5BA-A08E8039DDBA}" type="doc">
      <dgm:prSet loTypeId="urn:microsoft.com/office/officeart/2005/8/layout/target1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C5E818D3-A460-4709-94B1-51E890B6A89A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CO" sz="1300" b="1" dirty="0">
              <a:latin typeface="+mn-lt"/>
            </a:rPr>
            <a:t>Centralizador de la información sobre Política Criminal (no datos) </a:t>
          </a:r>
        </a:p>
      </dgm:t>
    </dgm:pt>
    <dgm:pt modelId="{D65F300F-3E4D-491B-BE69-E46FCA4877F1}" type="parTrans" cxnId="{3280A26A-2FE8-411F-92C7-2EDD197C1A1F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E2DD6E59-5811-48EE-A872-4C3DE81CBBD9}" type="sibTrans" cxnId="{3280A26A-2FE8-411F-92C7-2EDD197C1A1F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5C8C4DD9-6BBD-4B5E-BEF6-E45116A2D8D9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CO" sz="1300" b="1" dirty="0">
              <a:latin typeface="+mn-lt"/>
            </a:rPr>
            <a:t>Herramienta para la toma de decisiones directamente vinculado al CSPC </a:t>
          </a:r>
        </a:p>
      </dgm:t>
    </dgm:pt>
    <dgm:pt modelId="{5AC1BE1C-E384-4DC1-926F-1A6E128713DA}" type="parTrans" cxnId="{8D767A9B-C43E-41D0-8CA2-BBF96EB2DBF3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253DD7D7-B09A-4F17-AE16-B8CAE3AFECCA}" type="sibTrans" cxnId="{8D767A9B-C43E-41D0-8CA2-BBF96EB2DBF3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B633E233-A4D7-4EC0-BA38-D3BCDF55ED25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CO" sz="1300" b="1" dirty="0">
              <a:latin typeface="+mn-lt"/>
            </a:rPr>
            <a:t>Articulador de iniciativas, procesos y actores para la generación de conocimiento</a:t>
          </a:r>
        </a:p>
      </dgm:t>
    </dgm:pt>
    <dgm:pt modelId="{53BE017B-B37E-41A7-A6DE-A413A64F0574}" type="parTrans" cxnId="{EC509FAB-4C38-4E2C-B3A3-19E34239DB96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7D33A2AC-401A-42D8-94CA-D9550886392A}" type="sibTrans" cxnId="{EC509FAB-4C38-4E2C-B3A3-19E34239DB96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4A69D3A5-71DE-447A-B521-86DB353DE26F}" type="pres">
      <dgm:prSet presAssocID="{02807549-4FCE-446F-B5BA-A08E8039DDBA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960703A-DF42-42D9-B429-8BDE2B046564}" type="pres">
      <dgm:prSet presAssocID="{C5E818D3-A460-4709-94B1-51E890B6A89A}" presName="circle1" presStyleLbl="lnNode1" presStyleIdx="0" presStyleCnt="3"/>
      <dgm:spPr>
        <a:solidFill>
          <a:schemeClr val="tx2">
            <a:lumMod val="20000"/>
            <a:lumOff val="80000"/>
          </a:schemeClr>
        </a:solidFill>
      </dgm:spPr>
    </dgm:pt>
    <dgm:pt modelId="{3005A2A6-F25C-47EC-8A37-EF5A209F5E5F}" type="pres">
      <dgm:prSet presAssocID="{C5E818D3-A460-4709-94B1-51E890B6A89A}" presName="text1" presStyleLbl="revTx" presStyleIdx="0" presStyleCnt="3" custScaleX="142016" custLinFactNeighborX="185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6EA492-33F0-4970-B53D-D077DEAA76B3}" type="pres">
      <dgm:prSet presAssocID="{C5E818D3-A460-4709-94B1-51E890B6A89A}" presName="line1" presStyleLbl="callout" presStyleIdx="0" presStyleCnt="6"/>
      <dgm:spPr/>
    </dgm:pt>
    <dgm:pt modelId="{A123A09F-C908-4FA5-829E-CAD754817D83}" type="pres">
      <dgm:prSet presAssocID="{C5E818D3-A460-4709-94B1-51E890B6A89A}" presName="d1" presStyleLbl="callout" presStyleIdx="1" presStyleCnt="6"/>
      <dgm:spPr/>
    </dgm:pt>
    <dgm:pt modelId="{71BA50E6-74E3-400B-8D18-B99D712501AF}" type="pres">
      <dgm:prSet presAssocID="{B633E233-A4D7-4EC0-BA38-D3BCDF55ED25}" presName="circle2" presStyleLbl="lnNode1" presStyleIdx="1" presStyleCnt="3"/>
      <dgm:spPr>
        <a:solidFill>
          <a:schemeClr val="tx2">
            <a:lumMod val="60000"/>
            <a:lumOff val="40000"/>
          </a:schemeClr>
        </a:solidFill>
      </dgm:spPr>
    </dgm:pt>
    <dgm:pt modelId="{A2177225-115E-48A1-B070-86F7966A7A2B}" type="pres">
      <dgm:prSet presAssocID="{B633E233-A4D7-4EC0-BA38-D3BCDF55ED25}" presName="text2" presStyleLbl="revTx" presStyleIdx="1" presStyleCnt="3" custScaleX="142016" custLinFactNeighborX="185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149C4A-D6F6-4FB7-B50E-1AF743831E64}" type="pres">
      <dgm:prSet presAssocID="{B633E233-A4D7-4EC0-BA38-D3BCDF55ED25}" presName="line2" presStyleLbl="callout" presStyleIdx="2" presStyleCnt="6"/>
      <dgm:spPr/>
    </dgm:pt>
    <dgm:pt modelId="{A11BC5C3-2DC2-40B4-9172-1B1C000A9F38}" type="pres">
      <dgm:prSet presAssocID="{B633E233-A4D7-4EC0-BA38-D3BCDF55ED25}" presName="d2" presStyleLbl="callout" presStyleIdx="3" presStyleCnt="6"/>
      <dgm:spPr/>
    </dgm:pt>
    <dgm:pt modelId="{B79AB868-F503-4D33-9A8C-A8D086F3CFB3}" type="pres">
      <dgm:prSet presAssocID="{5C8C4DD9-6BBD-4B5E-BEF6-E45116A2D8D9}" presName="circle3" presStyleLbl="lnNode1" presStyleIdx="2" presStyleCnt="3"/>
      <dgm:spPr>
        <a:solidFill>
          <a:schemeClr val="tx2">
            <a:lumMod val="75000"/>
          </a:schemeClr>
        </a:solidFill>
      </dgm:spPr>
    </dgm:pt>
    <dgm:pt modelId="{8C796768-D239-4204-B3E0-7C3658A0E2B8}" type="pres">
      <dgm:prSet presAssocID="{5C8C4DD9-6BBD-4B5E-BEF6-E45116A2D8D9}" presName="text3" presStyleLbl="revTx" presStyleIdx="2" presStyleCnt="3" custScaleX="142016" custLinFactNeighborX="185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75CDCA-DE4E-42F7-9290-023499C355CB}" type="pres">
      <dgm:prSet presAssocID="{5C8C4DD9-6BBD-4B5E-BEF6-E45116A2D8D9}" presName="line3" presStyleLbl="callout" presStyleIdx="4" presStyleCnt="6"/>
      <dgm:spPr/>
    </dgm:pt>
    <dgm:pt modelId="{84D173E4-311A-4752-B59E-FC01570C1DB4}" type="pres">
      <dgm:prSet presAssocID="{5C8C4DD9-6BBD-4B5E-BEF6-E45116A2D8D9}" presName="d3" presStyleLbl="callout" presStyleIdx="5" presStyleCnt="6"/>
      <dgm:spPr/>
    </dgm:pt>
  </dgm:ptLst>
  <dgm:cxnLst>
    <dgm:cxn modelId="{EC509FAB-4C38-4E2C-B3A3-19E34239DB96}" srcId="{02807549-4FCE-446F-B5BA-A08E8039DDBA}" destId="{B633E233-A4D7-4EC0-BA38-D3BCDF55ED25}" srcOrd="1" destOrd="0" parTransId="{53BE017B-B37E-41A7-A6DE-A413A64F0574}" sibTransId="{7D33A2AC-401A-42D8-94CA-D9550886392A}"/>
    <dgm:cxn modelId="{0D8B7295-5C1D-487A-AD2D-25FA6314ECD3}" type="presOf" srcId="{B633E233-A4D7-4EC0-BA38-D3BCDF55ED25}" destId="{A2177225-115E-48A1-B070-86F7966A7A2B}" srcOrd="0" destOrd="0" presId="urn:microsoft.com/office/officeart/2005/8/layout/target1"/>
    <dgm:cxn modelId="{8D767A9B-C43E-41D0-8CA2-BBF96EB2DBF3}" srcId="{02807549-4FCE-446F-B5BA-A08E8039DDBA}" destId="{5C8C4DD9-6BBD-4B5E-BEF6-E45116A2D8D9}" srcOrd="2" destOrd="0" parTransId="{5AC1BE1C-E384-4DC1-926F-1A6E128713DA}" sibTransId="{253DD7D7-B09A-4F17-AE16-B8CAE3AFECCA}"/>
    <dgm:cxn modelId="{204F2BA7-0492-467D-9374-DB9AA5D6E483}" type="presOf" srcId="{02807549-4FCE-446F-B5BA-A08E8039DDBA}" destId="{4A69D3A5-71DE-447A-B521-86DB353DE26F}" srcOrd="0" destOrd="0" presId="urn:microsoft.com/office/officeart/2005/8/layout/target1"/>
    <dgm:cxn modelId="{3280A26A-2FE8-411F-92C7-2EDD197C1A1F}" srcId="{02807549-4FCE-446F-B5BA-A08E8039DDBA}" destId="{C5E818D3-A460-4709-94B1-51E890B6A89A}" srcOrd="0" destOrd="0" parTransId="{D65F300F-3E4D-491B-BE69-E46FCA4877F1}" sibTransId="{E2DD6E59-5811-48EE-A872-4C3DE81CBBD9}"/>
    <dgm:cxn modelId="{69041F7C-63BA-4700-9DB7-7095D2FD1FB9}" type="presOf" srcId="{5C8C4DD9-6BBD-4B5E-BEF6-E45116A2D8D9}" destId="{8C796768-D239-4204-B3E0-7C3658A0E2B8}" srcOrd="0" destOrd="0" presId="urn:microsoft.com/office/officeart/2005/8/layout/target1"/>
    <dgm:cxn modelId="{26796038-7E8C-42FD-92C4-23525628E3B6}" type="presOf" srcId="{C5E818D3-A460-4709-94B1-51E890B6A89A}" destId="{3005A2A6-F25C-47EC-8A37-EF5A209F5E5F}" srcOrd="0" destOrd="0" presId="urn:microsoft.com/office/officeart/2005/8/layout/target1"/>
    <dgm:cxn modelId="{2723F13E-1343-43C1-B99F-4166C892293A}" type="presParOf" srcId="{4A69D3A5-71DE-447A-B521-86DB353DE26F}" destId="{D960703A-DF42-42D9-B429-8BDE2B046564}" srcOrd="0" destOrd="0" presId="urn:microsoft.com/office/officeart/2005/8/layout/target1"/>
    <dgm:cxn modelId="{97D60B50-ADE3-45F9-95C2-4BF91A64135B}" type="presParOf" srcId="{4A69D3A5-71DE-447A-B521-86DB353DE26F}" destId="{3005A2A6-F25C-47EC-8A37-EF5A209F5E5F}" srcOrd="1" destOrd="0" presId="urn:microsoft.com/office/officeart/2005/8/layout/target1"/>
    <dgm:cxn modelId="{38CCD97F-DC6C-41B4-84A5-947DE3CEF4CF}" type="presParOf" srcId="{4A69D3A5-71DE-447A-B521-86DB353DE26F}" destId="{1E6EA492-33F0-4970-B53D-D077DEAA76B3}" srcOrd="2" destOrd="0" presId="urn:microsoft.com/office/officeart/2005/8/layout/target1"/>
    <dgm:cxn modelId="{CA3282B8-64F4-46BD-AE90-B2EBFB0001E7}" type="presParOf" srcId="{4A69D3A5-71DE-447A-B521-86DB353DE26F}" destId="{A123A09F-C908-4FA5-829E-CAD754817D83}" srcOrd="3" destOrd="0" presId="urn:microsoft.com/office/officeart/2005/8/layout/target1"/>
    <dgm:cxn modelId="{CAB0ABFD-B32C-483E-A3AE-21C092B0223A}" type="presParOf" srcId="{4A69D3A5-71DE-447A-B521-86DB353DE26F}" destId="{71BA50E6-74E3-400B-8D18-B99D712501AF}" srcOrd="4" destOrd="0" presId="urn:microsoft.com/office/officeart/2005/8/layout/target1"/>
    <dgm:cxn modelId="{0691A457-58BA-4F60-AA75-D41BEC2C3F4E}" type="presParOf" srcId="{4A69D3A5-71DE-447A-B521-86DB353DE26F}" destId="{A2177225-115E-48A1-B070-86F7966A7A2B}" srcOrd="5" destOrd="0" presId="urn:microsoft.com/office/officeart/2005/8/layout/target1"/>
    <dgm:cxn modelId="{58BD1DF8-28B2-4C91-AAB2-35C5CD7C0708}" type="presParOf" srcId="{4A69D3A5-71DE-447A-B521-86DB353DE26F}" destId="{D0149C4A-D6F6-4FB7-B50E-1AF743831E64}" srcOrd="6" destOrd="0" presId="urn:microsoft.com/office/officeart/2005/8/layout/target1"/>
    <dgm:cxn modelId="{DF1813A0-4713-451A-9766-A41D0055FE5B}" type="presParOf" srcId="{4A69D3A5-71DE-447A-B521-86DB353DE26F}" destId="{A11BC5C3-2DC2-40B4-9172-1B1C000A9F38}" srcOrd="7" destOrd="0" presId="urn:microsoft.com/office/officeart/2005/8/layout/target1"/>
    <dgm:cxn modelId="{5EECA8B5-B90C-4204-9C7B-2489ED99712E}" type="presParOf" srcId="{4A69D3A5-71DE-447A-B521-86DB353DE26F}" destId="{B79AB868-F503-4D33-9A8C-A8D086F3CFB3}" srcOrd="8" destOrd="0" presId="urn:microsoft.com/office/officeart/2005/8/layout/target1"/>
    <dgm:cxn modelId="{FE38050A-6401-4836-AF3D-E59DEC9F9171}" type="presParOf" srcId="{4A69D3A5-71DE-447A-B521-86DB353DE26F}" destId="{8C796768-D239-4204-B3E0-7C3658A0E2B8}" srcOrd="9" destOrd="0" presId="urn:microsoft.com/office/officeart/2005/8/layout/target1"/>
    <dgm:cxn modelId="{3691D9CB-C2D1-4CB0-992A-02C40149CD4D}" type="presParOf" srcId="{4A69D3A5-71DE-447A-B521-86DB353DE26F}" destId="{CE75CDCA-DE4E-42F7-9290-023499C355CB}" srcOrd="10" destOrd="0" presId="urn:microsoft.com/office/officeart/2005/8/layout/target1"/>
    <dgm:cxn modelId="{6CBEC040-7960-486F-8EA1-9BB03B86F828}" type="presParOf" srcId="{4A69D3A5-71DE-447A-B521-86DB353DE26F}" destId="{84D173E4-311A-4752-B59E-FC01570C1DB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025E50-3E32-45C1-8489-0341AF17F005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5B3464-AAE2-46A0-94DB-E92D8486C9AE}">
      <dgm:prSet phldrT="[Texto]"/>
      <dgm:spPr/>
      <dgm:t>
        <a:bodyPr/>
        <a:lstStyle/>
        <a:p>
          <a:r>
            <a:rPr lang="es-ES" b="1" dirty="0">
              <a:latin typeface="+mn-lt"/>
            </a:rPr>
            <a:t>Fuentes CSPC y otras relevantes</a:t>
          </a:r>
        </a:p>
      </dgm:t>
    </dgm:pt>
    <dgm:pt modelId="{6CCCA8C7-1DDE-4355-B7BF-BB671436870C}" type="parTrans" cxnId="{06949B8F-4335-4C90-AAEC-FA4289A48927}">
      <dgm:prSet/>
      <dgm:spPr/>
      <dgm:t>
        <a:bodyPr/>
        <a:lstStyle/>
        <a:p>
          <a:endParaRPr lang="es-ES"/>
        </a:p>
      </dgm:t>
    </dgm:pt>
    <dgm:pt modelId="{8C221712-A0B8-4215-BE3E-BAEFCBF212B6}" type="sibTrans" cxnId="{06949B8F-4335-4C90-AAEC-FA4289A48927}">
      <dgm:prSet/>
      <dgm:spPr/>
      <dgm:t>
        <a:bodyPr/>
        <a:lstStyle/>
        <a:p>
          <a:endParaRPr lang="es-ES"/>
        </a:p>
      </dgm:t>
    </dgm:pt>
    <dgm:pt modelId="{FA0E64A3-3E9B-49C6-A458-3D9B40770ED2}">
      <dgm:prSet phldrT="[Texto]" custT="1"/>
      <dgm:spPr/>
      <dgm:t>
        <a:bodyPr/>
        <a:lstStyle/>
        <a:p>
          <a:r>
            <a:rPr lang="es-ES" sz="1200" b="1" dirty="0">
              <a:latin typeface="+mn-lt"/>
            </a:rPr>
            <a:t>Directorios</a:t>
          </a:r>
          <a:r>
            <a:rPr lang="es-ES" sz="1200" b="1" dirty="0">
              <a:latin typeface="Lucida Sans" panose="020B0602030504020204" pitchFamily="34" charset="0"/>
            </a:rPr>
            <a:t> de datos</a:t>
          </a:r>
        </a:p>
      </dgm:t>
    </dgm:pt>
    <dgm:pt modelId="{461DEAD3-46F4-4E8B-A64D-18889B7288D6}" type="parTrans" cxnId="{4F713060-EDB0-44A4-A410-4E1580162CD7}">
      <dgm:prSet/>
      <dgm:spPr/>
      <dgm:t>
        <a:bodyPr/>
        <a:lstStyle/>
        <a:p>
          <a:endParaRPr lang="es-ES"/>
        </a:p>
      </dgm:t>
    </dgm:pt>
    <dgm:pt modelId="{379B23C1-2040-43A7-9A0A-E1F17ACBD471}" type="sibTrans" cxnId="{4F713060-EDB0-44A4-A410-4E1580162CD7}">
      <dgm:prSet/>
      <dgm:spPr/>
      <dgm:t>
        <a:bodyPr/>
        <a:lstStyle/>
        <a:p>
          <a:endParaRPr lang="es-ES"/>
        </a:p>
      </dgm:t>
    </dgm:pt>
    <dgm:pt modelId="{11372171-1067-4EB4-B528-7BF55BC8DDF8}">
      <dgm:prSet phldrT="[Texto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b="1" dirty="0">
              <a:latin typeface="+mn-lt"/>
            </a:rPr>
            <a:t>Sistema de información oficial</a:t>
          </a:r>
        </a:p>
      </dgm:t>
    </dgm:pt>
    <dgm:pt modelId="{64162585-6B81-4C4E-B5AC-60783175B6F4}" type="parTrans" cxnId="{5404B866-ACD1-453C-ABCE-B69DD4316039}">
      <dgm:prSet/>
      <dgm:spPr/>
      <dgm:t>
        <a:bodyPr/>
        <a:lstStyle/>
        <a:p>
          <a:endParaRPr lang="es-ES"/>
        </a:p>
      </dgm:t>
    </dgm:pt>
    <dgm:pt modelId="{C73DDE9C-41BD-45EC-94E3-38BD9556A047}" type="sibTrans" cxnId="{5404B866-ACD1-453C-ABCE-B69DD4316039}">
      <dgm:prSet/>
      <dgm:spPr/>
      <dgm:t>
        <a:bodyPr/>
        <a:lstStyle/>
        <a:p>
          <a:endParaRPr lang="es-ES"/>
        </a:p>
      </dgm:t>
    </dgm:pt>
    <dgm:pt modelId="{BB3D8A79-8D07-4DD5-952A-F6E8D73BEA41}">
      <dgm:prSet phldrT="[Texto]" custT="1"/>
      <dgm:spPr/>
      <dgm:t>
        <a:bodyPr/>
        <a:lstStyle/>
        <a:p>
          <a:r>
            <a:rPr lang="es-ES" sz="1400" b="1" dirty="0">
              <a:latin typeface="+mn-lt"/>
            </a:rPr>
            <a:t>Inter-</a:t>
          </a:r>
          <a:r>
            <a:rPr lang="es-ES" sz="1400" b="1" dirty="0" err="1">
              <a:latin typeface="+mn-lt"/>
            </a:rPr>
            <a:t>operabilidad</a:t>
          </a:r>
          <a:endParaRPr lang="es-ES" sz="1400" b="1" dirty="0">
            <a:latin typeface="+mn-lt"/>
          </a:endParaRPr>
        </a:p>
      </dgm:t>
    </dgm:pt>
    <dgm:pt modelId="{BDAA94F6-D818-40CB-B7A6-C4FD62885AB8}" type="parTrans" cxnId="{2D73B8FE-FF0D-4F49-BFD5-06AAC97B4A6F}">
      <dgm:prSet/>
      <dgm:spPr/>
      <dgm:t>
        <a:bodyPr/>
        <a:lstStyle/>
        <a:p>
          <a:endParaRPr lang="es-ES"/>
        </a:p>
      </dgm:t>
    </dgm:pt>
    <dgm:pt modelId="{4B45A93B-89BC-44D5-B8F5-3BC7D551C84F}" type="sibTrans" cxnId="{2D73B8FE-FF0D-4F49-BFD5-06AAC97B4A6F}">
      <dgm:prSet/>
      <dgm:spPr/>
      <dgm:t>
        <a:bodyPr/>
        <a:lstStyle/>
        <a:p>
          <a:endParaRPr lang="es-ES"/>
        </a:p>
      </dgm:t>
    </dgm:pt>
    <dgm:pt modelId="{271000C8-4373-4F0D-976B-B05E73232374}" type="pres">
      <dgm:prSet presAssocID="{A7025E50-3E32-45C1-8489-0341AF17F00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DEB5D1E-32DC-47A2-8A3B-68F3BDABF009}" type="pres">
      <dgm:prSet presAssocID="{A7025E50-3E32-45C1-8489-0341AF17F005}" presName="ellipse" presStyleLbl="trBgShp" presStyleIdx="0" presStyleCnt="1" custScaleX="125047" custLinFactNeighborX="-47" custLinFactNeighborY="-2617"/>
      <dgm:spPr/>
    </dgm:pt>
    <dgm:pt modelId="{A95EBEEC-3419-4A5F-B58B-1A2D547562E6}" type="pres">
      <dgm:prSet presAssocID="{A7025E50-3E32-45C1-8489-0341AF17F005}" presName="arrow1" presStyleLbl="fgShp" presStyleIdx="0" presStyleCnt="1" custLinFactNeighborX="-15106" custLinFactNeighborY="-9765"/>
      <dgm:spPr/>
    </dgm:pt>
    <dgm:pt modelId="{C7253F78-887D-45F6-AA9C-6BB502ECDE8F}" type="pres">
      <dgm:prSet presAssocID="{A7025E50-3E32-45C1-8489-0341AF17F005}" presName="rectangle" presStyleLbl="revTx" presStyleIdx="0" presStyleCnt="1" custLinFactNeighborX="-3147" custLinFactNeighborY="33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0928FB-D169-4A6F-A50D-8F46D1FFE437}" type="pres">
      <dgm:prSet presAssocID="{FA0E64A3-3E9B-49C6-A458-3D9B40770ED2}" presName="item1" presStyleLbl="node1" presStyleIdx="0" presStyleCnt="3" custScaleX="133910" custScaleY="127045" custLinFactNeighborX="-11284" custLinFactNeighborY="-8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BADEC0-AA11-4788-B021-CA43C08108B4}" type="pres">
      <dgm:prSet presAssocID="{BB3D8A79-8D07-4DD5-952A-F6E8D73BEA41}" presName="item2" presStyleLbl="node1" presStyleIdx="1" presStyleCnt="3" custScaleX="108369" custLinFactNeighborX="2719" custLinFactNeighborY="-1388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8A2097-8C14-4820-A18E-068CD1427F3D}" type="pres">
      <dgm:prSet presAssocID="{11372171-1067-4EB4-B528-7BF55BC8DDF8}" presName="item3" presStyleLbl="node1" presStyleIdx="2" presStyleCnt="3" custLinFactNeighborX="497" custLinFactNeighborY="8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373FE9-FAC7-48F7-8FF5-FD267444113C}" type="pres">
      <dgm:prSet presAssocID="{A7025E50-3E32-45C1-8489-0341AF17F005}" presName="funnel" presStyleLbl="trAlignAcc1" presStyleIdx="0" presStyleCnt="1" custScaleX="123751" custLinFactNeighborX="226" custLinFactNeighborY="-893"/>
      <dgm:spPr/>
    </dgm:pt>
  </dgm:ptLst>
  <dgm:cxnLst>
    <dgm:cxn modelId="{6EED8CFF-7204-4E4C-A941-4571284A6C5E}" type="presOf" srcId="{BB3D8A79-8D07-4DD5-952A-F6E8D73BEA41}" destId="{490928FB-D169-4A6F-A50D-8F46D1FFE437}" srcOrd="0" destOrd="0" presId="urn:microsoft.com/office/officeart/2005/8/layout/funnel1"/>
    <dgm:cxn modelId="{340E66C1-71DC-4885-AE39-8838F7C20149}" type="presOf" srcId="{FA0E64A3-3E9B-49C6-A458-3D9B40770ED2}" destId="{C1BADEC0-AA11-4788-B021-CA43C08108B4}" srcOrd="0" destOrd="0" presId="urn:microsoft.com/office/officeart/2005/8/layout/funnel1"/>
    <dgm:cxn modelId="{5404B866-ACD1-453C-ABCE-B69DD4316039}" srcId="{A7025E50-3E32-45C1-8489-0341AF17F005}" destId="{11372171-1067-4EB4-B528-7BF55BC8DDF8}" srcOrd="3" destOrd="0" parTransId="{64162585-6B81-4C4E-B5AC-60783175B6F4}" sibTransId="{C73DDE9C-41BD-45EC-94E3-38BD9556A047}"/>
    <dgm:cxn modelId="{2D73B8FE-FF0D-4F49-BFD5-06AAC97B4A6F}" srcId="{A7025E50-3E32-45C1-8489-0341AF17F005}" destId="{BB3D8A79-8D07-4DD5-952A-F6E8D73BEA41}" srcOrd="2" destOrd="0" parTransId="{BDAA94F6-D818-40CB-B7A6-C4FD62885AB8}" sibTransId="{4B45A93B-89BC-44D5-B8F5-3BC7D551C84F}"/>
    <dgm:cxn modelId="{06949B8F-4335-4C90-AAEC-FA4289A48927}" srcId="{A7025E50-3E32-45C1-8489-0341AF17F005}" destId="{955B3464-AAE2-46A0-94DB-E92D8486C9AE}" srcOrd="0" destOrd="0" parTransId="{6CCCA8C7-1DDE-4355-B7BF-BB671436870C}" sibTransId="{8C221712-A0B8-4215-BE3E-BAEFCBF212B6}"/>
    <dgm:cxn modelId="{8452CBDE-995F-4BC6-BDF4-3578E1D68E05}" type="presOf" srcId="{A7025E50-3E32-45C1-8489-0341AF17F005}" destId="{271000C8-4373-4F0D-976B-B05E73232374}" srcOrd="0" destOrd="0" presId="urn:microsoft.com/office/officeart/2005/8/layout/funnel1"/>
    <dgm:cxn modelId="{4F713060-EDB0-44A4-A410-4E1580162CD7}" srcId="{A7025E50-3E32-45C1-8489-0341AF17F005}" destId="{FA0E64A3-3E9B-49C6-A458-3D9B40770ED2}" srcOrd="1" destOrd="0" parTransId="{461DEAD3-46F4-4E8B-A64D-18889B7288D6}" sibTransId="{379B23C1-2040-43A7-9A0A-E1F17ACBD471}"/>
    <dgm:cxn modelId="{236BBC08-BABA-43D4-BEDB-B818F4B28509}" type="presOf" srcId="{11372171-1067-4EB4-B528-7BF55BC8DDF8}" destId="{C7253F78-887D-45F6-AA9C-6BB502ECDE8F}" srcOrd="0" destOrd="0" presId="urn:microsoft.com/office/officeart/2005/8/layout/funnel1"/>
    <dgm:cxn modelId="{8BEB1600-8438-4486-98FD-BDA6D9CB9315}" type="presOf" srcId="{955B3464-AAE2-46A0-94DB-E92D8486C9AE}" destId="{DF8A2097-8C14-4820-A18E-068CD1427F3D}" srcOrd="0" destOrd="0" presId="urn:microsoft.com/office/officeart/2005/8/layout/funnel1"/>
    <dgm:cxn modelId="{1AF62BAC-D1BD-4E02-A366-CE9B6974A27A}" type="presParOf" srcId="{271000C8-4373-4F0D-976B-B05E73232374}" destId="{6DEB5D1E-32DC-47A2-8A3B-68F3BDABF009}" srcOrd="0" destOrd="0" presId="urn:microsoft.com/office/officeart/2005/8/layout/funnel1"/>
    <dgm:cxn modelId="{E4A21F73-5EBE-4296-8DB6-A32FFF922C2A}" type="presParOf" srcId="{271000C8-4373-4F0D-976B-B05E73232374}" destId="{A95EBEEC-3419-4A5F-B58B-1A2D547562E6}" srcOrd="1" destOrd="0" presId="urn:microsoft.com/office/officeart/2005/8/layout/funnel1"/>
    <dgm:cxn modelId="{A913BF1B-D2C0-4703-886E-01B7F522381A}" type="presParOf" srcId="{271000C8-4373-4F0D-976B-B05E73232374}" destId="{C7253F78-887D-45F6-AA9C-6BB502ECDE8F}" srcOrd="2" destOrd="0" presId="urn:microsoft.com/office/officeart/2005/8/layout/funnel1"/>
    <dgm:cxn modelId="{8A61C84F-6AB7-477A-8D58-7AE6FE009AAF}" type="presParOf" srcId="{271000C8-4373-4F0D-976B-B05E73232374}" destId="{490928FB-D169-4A6F-A50D-8F46D1FFE437}" srcOrd="3" destOrd="0" presId="urn:microsoft.com/office/officeart/2005/8/layout/funnel1"/>
    <dgm:cxn modelId="{E6D5B14D-7AA8-4FAF-A263-6BB4952D19B3}" type="presParOf" srcId="{271000C8-4373-4F0D-976B-B05E73232374}" destId="{C1BADEC0-AA11-4788-B021-CA43C08108B4}" srcOrd="4" destOrd="0" presId="urn:microsoft.com/office/officeart/2005/8/layout/funnel1"/>
    <dgm:cxn modelId="{633D1F68-464C-4CE3-BB63-F08225A933A2}" type="presParOf" srcId="{271000C8-4373-4F0D-976B-B05E73232374}" destId="{DF8A2097-8C14-4820-A18E-068CD1427F3D}" srcOrd="5" destOrd="0" presId="urn:microsoft.com/office/officeart/2005/8/layout/funnel1"/>
    <dgm:cxn modelId="{1B8364A0-F9B6-4D87-B104-FD493C780323}" type="presParOf" srcId="{271000C8-4373-4F0D-976B-B05E73232374}" destId="{4C373FE9-FAC7-48F7-8FF5-FD267444113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BF31B0-140E-4722-88A6-66686A9CE1C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82A853-A8B8-4DAD-ADC9-3CA89C531C06}">
      <dgm:prSet phldrT="[Texto]"/>
      <dgm:spPr/>
      <dgm:t>
        <a:bodyPr/>
        <a:lstStyle/>
        <a:p>
          <a:r>
            <a:rPr lang="es-ES" dirty="0">
              <a:latin typeface="+mn-lt"/>
            </a:rPr>
            <a:t>Funciones</a:t>
          </a:r>
        </a:p>
      </dgm:t>
    </dgm:pt>
    <dgm:pt modelId="{241CAB11-BA31-4696-BF35-BA628C5C05F1}" type="parTrans" cxnId="{3B31485F-6607-46AA-9511-4EF4EDE90DE1}">
      <dgm:prSet/>
      <dgm:spPr/>
      <dgm:t>
        <a:bodyPr/>
        <a:lstStyle/>
        <a:p>
          <a:endParaRPr lang="es-ES"/>
        </a:p>
      </dgm:t>
    </dgm:pt>
    <dgm:pt modelId="{B185AF9F-F7B8-451D-A3F8-6F05B45F4D1B}" type="sibTrans" cxnId="{3B31485F-6607-46AA-9511-4EF4EDE90DE1}">
      <dgm:prSet/>
      <dgm:spPr/>
      <dgm:t>
        <a:bodyPr/>
        <a:lstStyle/>
        <a:p>
          <a:endParaRPr lang="es-ES"/>
        </a:p>
      </dgm:t>
    </dgm:pt>
    <dgm:pt modelId="{B63B8149-308D-406A-8D1E-30BBB6675F08}">
      <dgm:prSet phldrT="[Texto]" custT="1"/>
      <dgm:spPr/>
      <dgm:t>
        <a:bodyPr/>
        <a:lstStyle/>
        <a:p>
          <a:r>
            <a:rPr lang="es-ES" sz="1400" dirty="0">
              <a:latin typeface="+mn-lt"/>
            </a:rPr>
            <a:t>Articulación de iniciativas de información</a:t>
          </a:r>
        </a:p>
      </dgm:t>
    </dgm:pt>
    <dgm:pt modelId="{30FFA414-E3F0-430A-9062-9194E923171A}" type="parTrans" cxnId="{BA99B52D-B05F-4AC2-A5AB-9C78B898F8AF}">
      <dgm:prSet/>
      <dgm:spPr/>
      <dgm:t>
        <a:bodyPr/>
        <a:lstStyle/>
        <a:p>
          <a:endParaRPr lang="es-ES"/>
        </a:p>
      </dgm:t>
    </dgm:pt>
    <dgm:pt modelId="{6F1DE4B4-3886-43F3-BC61-35DED9FB09A0}" type="sibTrans" cxnId="{BA99B52D-B05F-4AC2-A5AB-9C78B898F8AF}">
      <dgm:prSet/>
      <dgm:spPr/>
      <dgm:t>
        <a:bodyPr/>
        <a:lstStyle/>
        <a:p>
          <a:endParaRPr lang="es-ES"/>
        </a:p>
      </dgm:t>
    </dgm:pt>
    <dgm:pt modelId="{33875F71-680B-4320-8577-6232F862667B}">
      <dgm:prSet phldrT="[Texto]"/>
      <dgm:spPr/>
      <dgm:t>
        <a:bodyPr/>
        <a:lstStyle/>
        <a:p>
          <a:r>
            <a:rPr lang="es-ES" dirty="0">
              <a:latin typeface="+mn-lt"/>
            </a:rPr>
            <a:t>Conformación</a:t>
          </a:r>
        </a:p>
      </dgm:t>
    </dgm:pt>
    <dgm:pt modelId="{276194F0-C418-40BB-873F-E07257ABC296}" type="parTrans" cxnId="{6D11F686-2E6A-4773-BFED-8E2AF448E5D9}">
      <dgm:prSet/>
      <dgm:spPr/>
      <dgm:t>
        <a:bodyPr/>
        <a:lstStyle/>
        <a:p>
          <a:endParaRPr lang="es-ES"/>
        </a:p>
      </dgm:t>
    </dgm:pt>
    <dgm:pt modelId="{BF23A99F-7BCA-4BD5-B1AB-FDAF2FDC5367}" type="sibTrans" cxnId="{6D11F686-2E6A-4773-BFED-8E2AF448E5D9}">
      <dgm:prSet/>
      <dgm:spPr/>
      <dgm:t>
        <a:bodyPr/>
        <a:lstStyle/>
        <a:p>
          <a:endParaRPr lang="es-ES"/>
        </a:p>
      </dgm:t>
    </dgm:pt>
    <dgm:pt modelId="{1A6B0C37-21E1-40A9-B135-5F767185B698}">
      <dgm:prSet phldrT="[Texto]" custT="1"/>
      <dgm:spPr/>
      <dgm:t>
        <a:bodyPr/>
        <a:lstStyle/>
        <a:p>
          <a:r>
            <a:rPr lang="es-ES" sz="1400" dirty="0">
              <a:latin typeface="+mn-lt"/>
            </a:rPr>
            <a:t>Entidades CSPC</a:t>
          </a:r>
        </a:p>
      </dgm:t>
    </dgm:pt>
    <dgm:pt modelId="{5E81F448-BC4F-4438-8058-043B556DFC94}" type="parTrans" cxnId="{B9B96256-EDB7-43DB-8EB0-AAC4CD4BD4AA}">
      <dgm:prSet/>
      <dgm:spPr/>
      <dgm:t>
        <a:bodyPr/>
        <a:lstStyle/>
        <a:p>
          <a:endParaRPr lang="es-ES"/>
        </a:p>
      </dgm:t>
    </dgm:pt>
    <dgm:pt modelId="{0E8E7474-2941-4F6E-8346-584219CD9EE3}" type="sibTrans" cxnId="{B9B96256-EDB7-43DB-8EB0-AAC4CD4BD4AA}">
      <dgm:prSet/>
      <dgm:spPr/>
      <dgm:t>
        <a:bodyPr/>
        <a:lstStyle/>
        <a:p>
          <a:endParaRPr lang="es-ES"/>
        </a:p>
      </dgm:t>
    </dgm:pt>
    <dgm:pt modelId="{0236E278-5824-4C7C-BA52-4A5D85B216E3}">
      <dgm:prSet phldrT="[Texto]" custT="1"/>
      <dgm:spPr/>
      <dgm:t>
        <a:bodyPr/>
        <a:lstStyle/>
        <a:p>
          <a:r>
            <a:rPr lang="es-ES" sz="1400" dirty="0">
              <a:latin typeface="+mn-lt"/>
            </a:rPr>
            <a:t>Invitados</a:t>
          </a:r>
        </a:p>
      </dgm:t>
    </dgm:pt>
    <dgm:pt modelId="{11D94A61-C040-46FD-A3EA-CA10BB3C08D7}" type="parTrans" cxnId="{36F5CAD9-5845-4109-BA39-C3EDDD947E1B}">
      <dgm:prSet/>
      <dgm:spPr/>
      <dgm:t>
        <a:bodyPr/>
        <a:lstStyle/>
        <a:p>
          <a:endParaRPr lang="es-ES"/>
        </a:p>
      </dgm:t>
    </dgm:pt>
    <dgm:pt modelId="{D7716771-090C-498F-842A-C05453571677}" type="sibTrans" cxnId="{36F5CAD9-5845-4109-BA39-C3EDDD947E1B}">
      <dgm:prSet/>
      <dgm:spPr/>
      <dgm:t>
        <a:bodyPr/>
        <a:lstStyle/>
        <a:p>
          <a:endParaRPr lang="es-ES"/>
        </a:p>
      </dgm:t>
    </dgm:pt>
    <dgm:pt modelId="{BB99488B-4A50-47BE-BDDE-72AD8D93CB62}">
      <dgm:prSet phldrT="[Texto]"/>
      <dgm:spPr/>
      <dgm:t>
        <a:bodyPr/>
        <a:lstStyle/>
        <a:p>
          <a:r>
            <a:rPr lang="es-ES" dirty="0">
              <a:latin typeface="+mn-lt"/>
            </a:rPr>
            <a:t>Dimensiones</a:t>
          </a:r>
        </a:p>
      </dgm:t>
    </dgm:pt>
    <dgm:pt modelId="{4542944C-C48D-4701-A249-DD5EE469418A}" type="parTrans" cxnId="{777CDA7C-6256-412A-B26F-2ED4BD1735F7}">
      <dgm:prSet/>
      <dgm:spPr/>
      <dgm:t>
        <a:bodyPr/>
        <a:lstStyle/>
        <a:p>
          <a:endParaRPr lang="es-ES"/>
        </a:p>
      </dgm:t>
    </dgm:pt>
    <dgm:pt modelId="{F981ADB0-F012-46C6-8506-0E6FC2412E71}" type="sibTrans" cxnId="{777CDA7C-6256-412A-B26F-2ED4BD1735F7}">
      <dgm:prSet/>
      <dgm:spPr/>
      <dgm:t>
        <a:bodyPr/>
        <a:lstStyle/>
        <a:p>
          <a:endParaRPr lang="es-ES"/>
        </a:p>
      </dgm:t>
    </dgm:pt>
    <dgm:pt modelId="{8C461574-5EFE-4CB0-B2A2-C60D89B606DD}">
      <dgm:prSet phldrT="[Texto]" custT="1"/>
      <dgm:spPr/>
      <dgm:t>
        <a:bodyPr/>
        <a:lstStyle/>
        <a:p>
          <a:r>
            <a:rPr lang="es-ES" sz="1400" dirty="0">
              <a:latin typeface="+mn-lt"/>
            </a:rPr>
            <a:t>Lineamientos y políticas</a:t>
          </a:r>
        </a:p>
      </dgm:t>
    </dgm:pt>
    <dgm:pt modelId="{930733B2-EDF4-41AB-BC60-07455CF1D6F9}" type="parTrans" cxnId="{A937D36B-E909-4AA1-B430-5DBAD6D38D58}">
      <dgm:prSet/>
      <dgm:spPr/>
      <dgm:t>
        <a:bodyPr/>
        <a:lstStyle/>
        <a:p>
          <a:endParaRPr lang="es-ES"/>
        </a:p>
      </dgm:t>
    </dgm:pt>
    <dgm:pt modelId="{B4FA735F-ABCA-4E5F-96BD-476A5A3B6E18}" type="sibTrans" cxnId="{A937D36B-E909-4AA1-B430-5DBAD6D38D58}">
      <dgm:prSet/>
      <dgm:spPr/>
      <dgm:t>
        <a:bodyPr/>
        <a:lstStyle/>
        <a:p>
          <a:endParaRPr lang="es-ES"/>
        </a:p>
      </dgm:t>
    </dgm:pt>
    <dgm:pt modelId="{1A05A930-D781-49B3-AD9B-096AA37BD114}">
      <dgm:prSet phldrT="[Texto]" custT="1"/>
      <dgm:spPr/>
      <dgm:t>
        <a:bodyPr/>
        <a:lstStyle/>
        <a:p>
          <a:r>
            <a:rPr lang="es-ES" sz="1400" dirty="0">
              <a:latin typeface="+mn-lt"/>
            </a:rPr>
            <a:t>Seguridad de la información</a:t>
          </a:r>
        </a:p>
      </dgm:t>
    </dgm:pt>
    <dgm:pt modelId="{C160742A-D5A1-4B2C-B8F5-07538B8DB250}" type="parTrans" cxnId="{18652111-075E-4B99-8AD5-769081DCAA52}">
      <dgm:prSet/>
      <dgm:spPr/>
      <dgm:t>
        <a:bodyPr/>
        <a:lstStyle/>
        <a:p>
          <a:endParaRPr lang="es-ES"/>
        </a:p>
      </dgm:t>
    </dgm:pt>
    <dgm:pt modelId="{30809760-7146-4EE0-A57A-D018CFF83303}" type="sibTrans" cxnId="{18652111-075E-4B99-8AD5-769081DCAA52}">
      <dgm:prSet/>
      <dgm:spPr/>
      <dgm:t>
        <a:bodyPr/>
        <a:lstStyle/>
        <a:p>
          <a:endParaRPr lang="es-ES"/>
        </a:p>
      </dgm:t>
    </dgm:pt>
    <dgm:pt modelId="{509883D3-9E34-49B9-BADE-39CF735F395A}">
      <dgm:prSet phldrT="[Texto]" custT="1"/>
      <dgm:spPr/>
      <dgm:t>
        <a:bodyPr/>
        <a:lstStyle/>
        <a:p>
          <a:r>
            <a:rPr lang="es-ES" sz="1400" dirty="0">
              <a:latin typeface="+mn-lt"/>
            </a:rPr>
            <a:t>Articular Sistema de Información</a:t>
          </a:r>
        </a:p>
      </dgm:t>
    </dgm:pt>
    <dgm:pt modelId="{16C295DC-DF2A-4A75-A01A-3BBCBC9E09BA}" type="parTrans" cxnId="{2B81B2BF-84E3-45CC-9358-AD9573330A14}">
      <dgm:prSet/>
      <dgm:spPr/>
      <dgm:t>
        <a:bodyPr/>
        <a:lstStyle/>
        <a:p>
          <a:endParaRPr lang="es-ES"/>
        </a:p>
      </dgm:t>
    </dgm:pt>
    <dgm:pt modelId="{E677B090-DB64-4175-B862-F4AC3C803730}" type="sibTrans" cxnId="{2B81B2BF-84E3-45CC-9358-AD9573330A14}">
      <dgm:prSet/>
      <dgm:spPr/>
      <dgm:t>
        <a:bodyPr/>
        <a:lstStyle/>
        <a:p>
          <a:endParaRPr lang="es-ES"/>
        </a:p>
      </dgm:t>
    </dgm:pt>
    <dgm:pt modelId="{28D0912A-3F53-4F86-9559-8E9359EB1E49}">
      <dgm:prSet phldrT="[Texto]" custT="1"/>
      <dgm:spPr/>
      <dgm:t>
        <a:bodyPr/>
        <a:lstStyle/>
        <a:p>
          <a:r>
            <a:rPr lang="es-ES" sz="1400" dirty="0">
              <a:latin typeface="+mn-lt"/>
            </a:rPr>
            <a:t>Tratamiento de datos personales</a:t>
          </a:r>
        </a:p>
      </dgm:t>
    </dgm:pt>
    <dgm:pt modelId="{4DD9556E-ED50-4FD6-ACDE-228501BB069C}" type="parTrans" cxnId="{79B87C9B-188C-431E-9EDD-F5C77B3C30C3}">
      <dgm:prSet/>
      <dgm:spPr/>
      <dgm:t>
        <a:bodyPr/>
        <a:lstStyle/>
        <a:p>
          <a:endParaRPr lang="es-ES"/>
        </a:p>
      </dgm:t>
    </dgm:pt>
    <dgm:pt modelId="{229AD4A0-B14A-4152-9672-8080D1D1DF3D}" type="sibTrans" cxnId="{79B87C9B-188C-431E-9EDD-F5C77B3C30C3}">
      <dgm:prSet/>
      <dgm:spPr/>
      <dgm:t>
        <a:bodyPr/>
        <a:lstStyle/>
        <a:p>
          <a:endParaRPr lang="es-ES"/>
        </a:p>
      </dgm:t>
    </dgm:pt>
    <dgm:pt modelId="{7DC597A3-0F94-43BF-B462-25C243491C88}">
      <dgm:prSet phldrT="[Texto]" custT="1"/>
      <dgm:spPr/>
      <dgm:t>
        <a:bodyPr/>
        <a:lstStyle/>
        <a:p>
          <a:r>
            <a:rPr lang="es-ES" sz="1400" dirty="0">
              <a:latin typeface="+mn-lt"/>
            </a:rPr>
            <a:t>Cumplimiento T-762 de 2015</a:t>
          </a:r>
        </a:p>
      </dgm:t>
    </dgm:pt>
    <dgm:pt modelId="{CAD23947-8C7C-4A90-BE17-BA444931F2F6}" type="parTrans" cxnId="{1A112F8D-39A2-44D6-9AAC-9084BC28D4F9}">
      <dgm:prSet/>
      <dgm:spPr/>
      <dgm:t>
        <a:bodyPr/>
        <a:lstStyle/>
        <a:p>
          <a:endParaRPr lang="es-ES"/>
        </a:p>
      </dgm:t>
    </dgm:pt>
    <dgm:pt modelId="{0A5E3C00-8CC8-4C29-8AED-D59A73248D97}" type="sibTrans" cxnId="{1A112F8D-39A2-44D6-9AAC-9084BC28D4F9}">
      <dgm:prSet/>
      <dgm:spPr/>
      <dgm:t>
        <a:bodyPr/>
        <a:lstStyle/>
        <a:p>
          <a:endParaRPr lang="es-ES"/>
        </a:p>
      </dgm:t>
    </dgm:pt>
    <dgm:pt modelId="{5900A5EB-0022-4781-87FB-13AB85FCFEB5}">
      <dgm:prSet phldrT="[Texto]" custT="1"/>
      <dgm:spPr/>
      <dgm:t>
        <a:bodyPr/>
        <a:lstStyle/>
        <a:p>
          <a:r>
            <a:rPr lang="es-ES" sz="1400" dirty="0">
              <a:latin typeface="+mn-lt"/>
            </a:rPr>
            <a:t>Interoperabilidad</a:t>
          </a:r>
        </a:p>
      </dgm:t>
    </dgm:pt>
    <dgm:pt modelId="{EF0E1F82-973A-40A2-80E8-9528568D7FFB}" type="parTrans" cxnId="{6994F20C-D6E6-4F43-801F-FA988666D413}">
      <dgm:prSet/>
      <dgm:spPr/>
      <dgm:t>
        <a:bodyPr/>
        <a:lstStyle/>
        <a:p>
          <a:endParaRPr lang="es-ES"/>
        </a:p>
      </dgm:t>
    </dgm:pt>
    <dgm:pt modelId="{E009BF20-1801-4149-9F32-F03D2DF48003}" type="sibTrans" cxnId="{6994F20C-D6E6-4F43-801F-FA988666D413}">
      <dgm:prSet/>
      <dgm:spPr/>
      <dgm:t>
        <a:bodyPr/>
        <a:lstStyle/>
        <a:p>
          <a:endParaRPr lang="es-ES"/>
        </a:p>
      </dgm:t>
    </dgm:pt>
    <dgm:pt modelId="{395EF8F3-B95D-4A12-9F21-684C08C24DBE}" type="pres">
      <dgm:prSet presAssocID="{CABF31B0-140E-4722-88A6-66686A9CE1C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7E34306-370C-4C8B-8558-7C1278D081A9}" type="pres">
      <dgm:prSet presAssocID="{9F82A853-A8B8-4DAD-ADC9-3CA89C531C06}" presName="circle1" presStyleLbl="node1" presStyleIdx="0" presStyleCnt="3"/>
      <dgm:spPr>
        <a:solidFill>
          <a:schemeClr val="accent5">
            <a:lumMod val="60000"/>
            <a:lumOff val="40000"/>
          </a:schemeClr>
        </a:solidFill>
      </dgm:spPr>
    </dgm:pt>
    <dgm:pt modelId="{2EA0D763-63AA-4E64-BC72-58A03517BFC2}" type="pres">
      <dgm:prSet presAssocID="{9F82A853-A8B8-4DAD-ADC9-3CA89C531C06}" presName="space" presStyleCnt="0"/>
      <dgm:spPr/>
    </dgm:pt>
    <dgm:pt modelId="{8FAAE293-6A57-44D9-A7AA-D81D06D321D2}" type="pres">
      <dgm:prSet presAssocID="{9F82A853-A8B8-4DAD-ADC9-3CA89C531C06}" presName="rect1" presStyleLbl="alignAcc1" presStyleIdx="0" presStyleCnt="3"/>
      <dgm:spPr/>
      <dgm:t>
        <a:bodyPr/>
        <a:lstStyle/>
        <a:p>
          <a:endParaRPr lang="es-CO"/>
        </a:p>
      </dgm:t>
    </dgm:pt>
    <dgm:pt modelId="{0207EF97-DB7E-436B-9053-6D2ED1364F22}" type="pres">
      <dgm:prSet presAssocID="{33875F71-680B-4320-8577-6232F862667B}" presName="vertSpace2" presStyleLbl="node1" presStyleIdx="0" presStyleCnt="3"/>
      <dgm:spPr/>
    </dgm:pt>
    <dgm:pt modelId="{7B5F1ACE-0098-46F6-AA9D-B43B4D216A81}" type="pres">
      <dgm:prSet presAssocID="{33875F71-680B-4320-8577-6232F862667B}" presName="circle2" presStyleLbl="node1" presStyleIdx="1" presStyleCnt="3" custScaleY="86004" custLinFactNeighborX="1282" custLinFactNeighborY="8269"/>
      <dgm:spPr>
        <a:solidFill>
          <a:schemeClr val="accent5">
            <a:lumMod val="75000"/>
          </a:schemeClr>
        </a:solidFill>
      </dgm:spPr>
    </dgm:pt>
    <dgm:pt modelId="{64C64D08-2132-41AF-9AE4-4E8F181449F2}" type="pres">
      <dgm:prSet presAssocID="{33875F71-680B-4320-8577-6232F862667B}" presName="rect2" presStyleLbl="alignAcc1" presStyleIdx="1" presStyleCnt="3" custScaleY="83167"/>
      <dgm:spPr/>
      <dgm:t>
        <a:bodyPr/>
        <a:lstStyle/>
        <a:p>
          <a:endParaRPr lang="es-CO"/>
        </a:p>
      </dgm:t>
    </dgm:pt>
    <dgm:pt modelId="{ABD0867C-0A72-4066-8C0C-B1A5349BEE3B}" type="pres">
      <dgm:prSet presAssocID="{BB99488B-4A50-47BE-BDDE-72AD8D93CB62}" presName="vertSpace3" presStyleLbl="node1" presStyleIdx="1" presStyleCnt="3"/>
      <dgm:spPr/>
    </dgm:pt>
    <dgm:pt modelId="{69D1DCAA-ABE5-4F19-8124-A74A20F86953}" type="pres">
      <dgm:prSet presAssocID="{BB99488B-4A50-47BE-BDDE-72AD8D93CB62}" presName="circle3" presStyleLbl="node1" presStyleIdx="2" presStyleCnt="3" custScaleY="111608"/>
      <dgm:spPr>
        <a:solidFill>
          <a:schemeClr val="accent1">
            <a:lumMod val="75000"/>
          </a:schemeClr>
        </a:solidFill>
      </dgm:spPr>
    </dgm:pt>
    <dgm:pt modelId="{3A570BEB-45F8-4586-BA12-920DE6D43F98}" type="pres">
      <dgm:prSet presAssocID="{BB99488B-4A50-47BE-BDDE-72AD8D93CB62}" presName="rect3" presStyleLbl="alignAcc1" presStyleIdx="2" presStyleCnt="3" custScaleY="113395"/>
      <dgm:spPr/>
      <dgm:t>
        <a:bodyPr/>
        <a:lstStyle/>
        <a:p>
          <a:endParaRPr lang="es-CO"/>
        </a:p>
      </dgm:t>
    </dgm:pt>
    <dgm:pt modelId="{83594CEA-7A85-4E32-A151-5596AE229CD1}" type="pres">
      <dgm:prSet presAssocID="{9F82A853-A8B8-4DAD-ADC9-3CA89C531C0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B901B5-DB0E-409E-818D-6602F7A09917}" type="pres">
      <dgm:prSet presAssocID="{9F82A853-A8B8-4DAD-ADC9-3CA89C531C06}" presName="rect1ChTx" presStyleLbl="alignAcc1" presStyleIdx="2" presStyleCnt="3" custLinFactNeighborX="0" custLinFactNeighborY="76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981169-698C-4838-8294-5CB1EAE8054F}" type="pres">
      <dgm:prSet presAssocID="{33875F71-680B-4320-8577-6232F862667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FB95FB-98EF-4A24-B634-4C9F9D9C0254}" type="pres">
      <dgm:prSet presAssocID="{33875F71-680B-4320-8577-6232F862667B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555C5B-1C1C-4D69-84C0-C5BACAE1E72D}" type="pres">
      <dgm:prSet presAssocID="{BB99488B-4A50-47BE-BDDE-72AD8D93CB6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47CDA0-F69A-4B36-890C-9903797E5957}" type="pres">
      <dgm:prSet presAssocID="{BB99488B-4A50-47BE-BDDE-72AD8D93CB62}" presName="rect3ChTx" presStyleLbl="alignAcc1" presStyleIdx="2" presStyleCnt="3" custLinFactNeighborX="0" custLinFactNeighborY="192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B81B2BF-84E3-45CC-9358-AD9573330A14}" srcId="{9F82A853-A8B8-4DAD-ADC9-3CA89C531C06}" destId="{509883D3-9E34-49B9-BADE-39CF735F395A}" srcOrd="1" destOrd="0" parTransId="{16C295DC-DF2A-4A75-A01A-3BBCBC9E09BA}" sibTransId="{E677B090-DB64-4175-B862-F4AC3C803730}"/>
    <dgm:cxn modelId="{18652111-075E-4B99-8AD5-769081DCAA52}" srcId="{BB99488B-4A50-47BE-BDDE-72AD8D93CB62}" destId="{1A05A930-D781-49B3-AD9B-096AA37BD114}" srcOrd="2" destOrd="0" parTransId="{C160742A-D5A1-4B2C-B8F5-07538B8DB250}" sibTransId="{30809760-7146-4EE0-A57A-D018CFF83303}"/>
    <dgm:cxn modelId="{3B31485F-6607-46AA-9511-4EF4EDE90DE1}" srcId="{CABF31B0-140E-4722-88A6-66686A9CE1CA}" destId="{9F82A853-A8B8-4DAD-ADC9-3CA89C531C06}" srcOrd="0" destOrd="0" parTransId="{241CAB11-BA31-4696-BF35-BA628C5C05F1}" sibTransId="{B185AF9F-F7B8-451D-A3F8-6F05B45F4D1B}"/>
    <dgm:cxn modelId="{777CDA7C-6256-412A-B26F-2ED4BD1735F7}" srcId="{CABF31B0-140E-4722-88A6-66686A9CE1CA}" destId="{BB99488B-4A50-47BE-BDDE-72AD8D93CB62}" srcOrd="2" destOrd="0" parTransId="{4542944C-C48D-4701-A249-DD5EE469418A}" sibTransId="{F981ADB0-F012-46C6-8506-0E6FC2412E71}"/>
    <dgm:cxn modelId="{D52F54AC-197C-4D94-B495-377CF6419DB9}" type="presOf" srcId="{CABF31B0-140E-4722-88A6-66686A9CE1CA}" destId="{395EF8F3-B95D-4A12-9F21-684C08C24DBE}" srcOrd="0" destOrd="0" presId="urn:microsoft.com/office/officeart/2005/8/layout/target3"/>
    <dgm:cxn modelId="{EA7FC63F-351A-43C9-9659-658C6B1AB8AC}" type="presOf" srcId="{7DC597A3-0F94-43BF-B462-25C243491C88}" destId="{16B901B5-DB0E-409E-818D-6602F7A09917}" srcOrd="0" destOrd="2" presId="urn:microsoft.com/office/officeart/2005/8/layout/target3"/>
    <dgm:cxn modelId="{A707AEE7-F479-48F3-AED1-8A8862F742B8}" type="presOf" srcId="{B63B8149-308D-406A-8D1E-30BBB6675F08}" destId="{16B901B5-DB0E-409E-818D-6602F7A09917}" srcOrd="0" destOrd="0" presId="urn:microsoft.com/office/officeart/2005/8/layout/target3"/>
    <dgm:cxn modelId="{1A112F8D-39A2-44D6-9AAC-9084BC28D4F9}" srcId="{9F82A853-A8B8-4DAD-ADC9-3CA89C531C06}" destId="{7DC597A3-0F94-43BF-B462-25C243491C88}" srcOrd="2" destOrd="0" parTransId="{CAD23947-8C7C-4A90-BE17-BA444931F2F6}" sibTransId="{0A5E3C00-8CC8-4C29-8AED-D59A73248D97}"/>
    <dgm:cxn modelId="{5D2B1A86-ED0A-4415-B217-577E82392C62}" type="presOf" srcId="{28D0912A-3F53-4F86-9559-8E9359EB1E49}" destId="{5147CDA0-F69A-4B36-890C-9903797E5957}" srcOrd="0" destOrd="1" presId="urn:microsoft.com/office/officeart/2005/8/layout/target3"/>
    <dgm:cxn modelId="{2B3808DC-9D66-476D-889C-5693B3F7FC20}" type="presOf" srcId="{BB99488B-4A50-47BE-BDDE-72AD8D93CB62}" destId="{3A570BEB-45F8-4586-BA12-920DE6D43F98}" srcOrd="0" destOrd="0" presId="urn:microsoft.com/office/officeart/2005/8/layout/target3"/>
    <dgm:cxn modelId="{22CCD1B0-CC9D-4547-9AAF-6C6CEEC3214B}" type="presOf" srcId="{1A05A930-D781-49B3-AD9B-096AA37BD114}" destId="{5147CDA0-F69A-4B36-890C-9903797E5957}" srcOrd="0" destOrd="2" presId="urn:microsoft.com/office/officeart/2005/8/layout/target3"/>
    <dgm:cxn modelId="{A95FD8B6-DEB7-4B03-A708-7623432C8761}" type="presOf" srcId="{509883D3-9E34-49B9-BADE-39CF735F395A}" destId="{16B901B5-DB0E-409E-818D-6602F7A09917}" srcOrd="0" destOrd="1" presId="urn:microsoft.com/office/officeart/2005/8/layout/target3"/>
    <dgm:cxn modelId="{B9B96256-EDB7-43DB-8EB0-AAC4CD4BD4AA}" srcId="{33875F71-680B-4320-8577-6232F862667B}" destId="{1A6B0C37-21E1-40A9-B135-5F767185B698}" srcOrd="0" destOrd="0" parTransId="{5E81F448-BC4F-4438-8058-043B556DFC94}" sibTransId="{0E8E7474-2941-4F6E-8346-584219CD9EE3}"/>
    <dgm:cxn modelId="{49306C25-363E-4252-ACFC-0F443CB43163}" type="presOf" srcId="{8C461574-5EFE-4CB0-B2A2-C60D89B606DD}" destId="{5147CDA0-F69A-4B36-890C-9903797E5957}" srcOrd="0" destOrd="0" presId="urn:microsoft.com/office/officeart/2005/8/layout/target3"/>
    <dgm:cxn modelId="{6D11F686-2E6A-4773-BFED-8E2AF448E5D9}" srcId="{CABF31B0-140E-4722-88A6-66686A9CE1CA}" destId="{33875F71-680B-4320-8577-6232F862667B}" srcOrd="1" destOrd="0" parTransId="{276194F0-C418-40BB-873F-E07257ABC296}" sibTransId="{BF23A99F-7BCA-4BD5-B1AB-FDAF2FDC5367}"/>
    <dgm:cxn modelId="{C0F50D70-737C-475F-ACCE-339FCC7BA3B3}" type="presOf" srcId="{BB99488B-4A50-47BE-BDDE-72AD8D93CB62}" destId="{05555C5B-1C1C-4D69-84C0-C5BACAE1E72D}" srcOrd="1" destOrd="0" presId="urn:microsoft.com/office/officeart/2005/8/layout/target3"/>
    <dgm:cxn modelId="{BA99B52D-B05F-4AC2-A5AB-9C78B898F8AF}" srcId="{9F82A853-A8B8-4DAD-ADC9-3CA89C531C06}" destId="{B63B8149-308D-406A-8D1E-30BBB6675F08}" srcOrd="0" destOrd="0" parTransId="{30FFA414-E3F0-430A-9062-9194E923171A}" sibTransId="{6F1DE4B4-3886-43F3-BC61-35DED9FB09A0}"/>
    <dgm:cxn modelId="{A06893FB-722D-415A-BCE8-9CE13AD59BAF}" type="presOf" srcId="{33875F71-680B-4320-8577-6232F862667B}" destId="{4B981169-698C-4838-8294-5CB1EAE8054F}" srcOrd="1" destOrd="0" presId="urn:microsoft.com/office/officeart/2005/8/layout/target3"/>
    <dgm:cxn modelId="{A937D36B-E909-4AA1-B430-5DBAD6D38D58}" srcId="{BB99488B-4A50-47BE-BDDE-72AD8D93CB62}" destId="{8C461574-5EFE-4CB0-B2A2-C60D89B606DD}" srcOrd="0" destOrd="0" parTransId="{930733B2-EDF4-41AB-BC60-07455CF1D6F9}" sibTransId="{B4FA735F-ABCA-4E5F-96BD-476A5A3B6E18}"/>
    <dgm:cxn modelId="{8E7CFB66-3389-417D-9B26-24FB2C0B748F}" type="presOf" srcId="{9F82A853-A8B8-4DAD-ADC9-3CA89C531C06}" destId="{83594CEA-7A85-4E32-A151-5596AE229CD1}" srcOrd="1" destOrd="0" presId="urn:microsoft.com/office/officeart/2005/8/layout/target3"/>
    <dgm:cxn modelId="{080F8165-ABC8-46FA-A047-03FEDF39AD51}" type="presOf" srcId="{5900A5EB-0022-4781-87FB-13AB85FCFEB5}" destId="{5147CDA0-F69A-4B36-890C-9903797E5957}" srcOrd="0" destOrd="3" presId="urn:microsoft.com/office/officeart/2005/8/layout/target3"/>
    <dgm:cxn modelId="{6994F20C-D6E6-4F43-801F-FA988666D413}" srcId="{BB99488B-4A50-47BE-BDDE-72AD8D93CB62}" destId="{5900A5EB-0022-4781-87FB-13AB85FCFEB5}" srcOrd="3" destOrd="0" parTransId="{EF0E1F82-973A-40A2-80E8-9528568D7FFB}" sibTransId="{E009BF20-1801-4149-9F32-F03D2DF48003}"/>
    <dgm:cxn modelId="{9FF83941-753B-4588-AF49-B063CB31348F}" type="presOf" srcId="{9F82A853-A8B8-4DAD-ADC9-3CA89C531C06}" destId="{8FAAE293-6A57-44D9-A7AA-D81D06D321D2}" srcOrd="0" destOrd="0" presId="urn:microsoft.com/office/officeart/2005/8/layout/target3"/>
    <dgm:cxn modelId="{36F5CAD9-5845-4109-BA39-C3EDDD947E1B}" srcId="{33875F71-680B-4320-8577-6232F862667B}" destId="{0236E278-5824-4C7C-BA52-4A5D85B216E3}" srcOrd="1" destOrd="0" parTransId="{11D94A61-C040-46FD-A3EA-CA10BB3C08D7}" sibTransId="{D7716771-090C-498F-842A-C05453571677}"/>
    <dgm:cxn modelId="{35F9EAA7-B5CD-46A1-A518-F5D96FC7306B}" type="presOf" srcId="{33875F71-680B-4320-8577-6232F862667B}" destId="{64C64D08-2132-41AF-9AE4-4E8F181449F2}" srcOrd="0" destOrd="0" presId="urn:microsoft.com/office/officeart/2005/8/layout/target3"/>
    <dgm:cxn modelId="{79B87C9B-188C-431E-9EDD-F5C77B3C30C3}" srcId="{BB99488B-4A50-47BE-BDDE-72AD8D93CB62}" destId="{28D0912A-3F53-4F86-9559-8E9359EB1E49}" srcOrd="1" destOrd="0" parTransId="{4DD9556E-ED50-4FD6-ACDE-228501BB069C}" sibTransId="{229AD4A0-B14A-4152-9672-8080D1D1DF3D}"/>
    <dgm:cxn modelId="{09C8D66B-93E0-46D7-BAA1-B232EBDF2306}" type="presOf" srcId="{1A6B0C37-21E1-40A9-B135-5F767185B698}" destId="{44FB95FB-98EF-4A24-B634-4C9F9D9C0254}" srcOrd="0" destOrd="0" presId="urn:microsoft.com/office/officeart/2005/8/layout/target3"/>
    <dgm:cxn modelId="{8505D35C-254D-4FB4-A3B9-A3F0FB41971C}" type="presOf" srcId="{0236E278-5824-4C7C-BA52-4A5D85B216E3}" destId="{44FB95FB-98EF-4A24-B634-4C9F9D9C0254}" srcOrd="0" destOrd="1" presId="urn:microsoft.com/office/officeart/2005/8/layout/target3"/>
    <dgm:cxn modelId="{8791661A-6EA4-4227-A76F-8F527ABE24D8}" type="presParOf" srcId="{395EF8F3-B95D-4A12-9F21-684C08C24DBE}" destId="{07E34306-370C-4C8B-8558-7C1278D081A9}" srcOrd="0" destOrd="0" presId="urn:microsoft.com/office/officeart/2005/8/layout/target3"/>
    <dgm:cxn modelId="{4FF91300-A782-48C2-8B9A-0A94F09A35DA}" type="presParOf" srcId="{395EF8F3-B95D-4A12-9F21-684C08C24DBE}" destId="{2EA0D763-63AA-4E64-BC72-58A03517BFC2}" srcOrd="1" destOrd="0" presId="urn:microsoft.com/office/officeart/2005/8/layout/target3"/>
    <dgm:cxn modelId="{FBB69487-AC06-48C4-B458-AB05C5B9B6A9}" type="presParOf" srcId="{395EF8F3-B95D-4A12-9F21-684C08C24DBE}" destId="{8FAAE293-6A57-44D9-A7AA-D81D06D321D2}" srcOrd="2" destOrd="0" presId="urn:microsoft.com/office/officeart/2005/8/layout/target3"/>
    <dgm:cxn modelId="{029202FE-9FF8-4EEF-8752-51E2783F0042}" type="presParOf" srcId="{395EF8F3-B95D-4A12-9F21-684C08C24DBE}" destId="{0207EF97-DB7E-436B-9053-6D2ED1364F22}" srcOrd="3" destOrd="0" presId="urn:microsoft.com/office/officeart/2005/8/layout/target3"/>
    <dgm:cxn modelId="{1D06E16B-19CB-419B-8D96-857C6884D738}" type="presParOf" srcId="{395EF8F3-B95D-4A12-9F21-684C08C24DBE}" destId="{7B5F1ACE-0098-46F6-AA9D-B43B4D216A81}" srcOrd="4" destOrd="0" presId="urn:microsoft.com/office/officeart/2005/8/layout/target3"/>
    <dgm:cxn modelId="{37EA9E3C-10DA-4454-826C-38771E1E20DC}" type="presParOf" srcId="{395EF8F3-B95D-4A12-9F21-684C08C24DBE}" destId="{64C64D08-2132-41AF-9AE4-4E8F181449F2}" srcOrd="5" destOrd="0" presId="urn:microsoft.com/office/officeart/2005/8/layout/target3"/>
    <dgm:cxn modelId="{97F3E2E6-50D3-45E3-9D8B-0A8FC0C8E6C5}" type="presParOf" srcId="{395EF8F3-B95D-4A12-9F21-684C08C24DBE}" destId="{ABD0867C-0A72-4066-8C0C-B1A5349BEE3B}" srcOrd="6" destOrd="0" presId="urn:microsoft.com/office/officeart/2005/8/layout/target3"/>
    <dgm:cxn modelId="{C0D7120C-FBC3-4D45-81A4-FFEA3023EBC4}" type="presParOf" srcId="{395EF8F3-B95D-4A12-9F21-684C08C24DBE}" destId="{69D1DCAA-ABE5-4F19-8124-A74A20F86953}" srcOrd="7" destOrd="0" presId="urn:microsoft.com/office/officeart/2005/8/layout/target3"/>
    <dgm:cxn modelId="{E4EB5BED-FF08-4359-BFDB-380A3D72B908}" type="presParOf" srcId="{395EF8F3-B95D-4A12-9F21-684C08C24DBE}" destId="{3A570BEB-45F8-4586-BA12-920DE6D43F98}" srcOrd="8" destOrd="0" presId="urn:microsoft.com/office/officeart/2005/8/layout/target3"/>
    <dgm:cxn modelId="{602E40FC-DC37-4CB1-907C-D95F1D0F89A7}" type="presParOf" srcId="{395EF8F3-B95D-4A12-9F21-684C08C24DBE}" destId="{83594CEA-7A85-4E32-A151-5596AE229CD1}" srcOrd="9" destOrd="0" presId="urn:microsoft.com/office/officeart/2005/8/layout/target3"/>
    <dgm:cxn modelId="{FB64E880-26D1-4F6C-871B-6B73546A33A6}" type="presParOf" srcId="{395EF8F3-B95D-4A12-9F21-684C08C24DBE}" destId="{16B901B5-DB0E-409E-818D-6602F7A09917}" srcOrd="10" destOrd="0" presId="urn:microsoft.com/office/officeart/2005/8/layout/target3"/>
    <dgm:cxn modelId="{28AB9F0B-9AFB-4EF8-9BF1-5E2EB1A41C6C}" type="presParOf" srcId="{395EF8F3-B95D-4A12-9F21-684C08C24DBE}" destId="{4B981169-698C-4838-8294-5CB1EAE8054F}" srcOrd="11" destOrd="0" presId="urn:microsoft.com/office/officeart/2005/8/layout/target3"/>
    <dgm:cxn modelId="{78DC6BDB-ABC2-41E7-BA26-BF11E1264E17}" type="presParOf" srcId="{395EF8F3-B95D-4A12-9F21-684C08C24DBE}" destId="{44FB95FB-98EF-4A24-B634-4C9F9D9C0254}" srcOrd="12" destOrd="0" presId="urn:microsoft.com/office/officeart/2005/8/layout/target3"/>
    <dgm:cxn modelId="{3B29FB5D-8972-490E-B254-E28180E1C0BD}" type="presParOf" srcId="{395EF8F3-B95D-4A12-9F21-684C08C24DBE}" destId="{05555C5B-1C1C-4D69-84C0-C5BACAE1E72D}" srcOrd="13" destOrd="0" presId="urn:microsoft.com/office/officeart/2005/8/layout/target3"/>
    <dgm:cxn modelId="{4023B4F9-0BE6-4B6C-A799-A8B564824985}" type="presParOf" srcId="{395EF8F3-B95D-4A12-9F21-684C08C24DBE}" destId="{5147CDA0-F69A-4B36-890C-9903797E595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F258BA-4C12-4CB7-A519-675040EB133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</dgm:pt>
    <dgm:pt modelId="{3B2D657F-6240-4F72-BB3B-A10320DEA04B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400" b="1" dirty="0">
              <a:latin typeface="+mj-lt"/>
              <a:cs typeface="Calibri"/>
            </a:rPr>
            <a:t>Datos sobre el delito</a:t>
          </a:r>
        </a:p>
      </dgm:t>
    </dgm:pt>
    <dgm:pt modelId="{800A8B96-A8A5-4152-BE1B-E9C1BD198506}" type="parTrans" cxnId="{475B8716-7342-4B99-8F43-7EA3CBE2FC79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3276E53E-D761-4E70-9EBA-5F75931B6250}" type="sibTrans" cxnId="{475B8716-7342-4B99-8F43-7EA3CBE2FC79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712749D5-A7C3-45F9-880B-B836E2AF6A46}">
      <dgm:prSet phldrT="[Texto]" custT="1"/>
      <dgm:spPr>
        <a:solidFill>
          <a:srgbClr val="8CB8E0"/>
        </a:solidFill>
      </dgm:spPr>
      <dgm:t>
        <a:bodyPr/>
        <a:lstStyle/>
        <a:p>
          <a:r>
            <a:rPr lang="es-ES" sz="1400" b="1" dirty="0">
              <a:latin typeface="+mj-lt"/>
              <a:cs typeface="Calibri"/>
            </a:rPr>
            <a:t>Privación de la libertad</a:t>
          </a:r>
          <a:endParaRPr lang="es-ES" sz="900" b="1" dirty="0">
            <a:latin typeface="+mj-lt"/>
            <a:cs typeface="Calibri"/>
          </a:endParaRPr>
        </a:p>
      </dgm:t>
    </dgm:pt>
    <dgm:pt modelId="{22CE38BC-23F9-4F25-AAF9-16E777BC441F}" type="parTrans" cxnId="{B1EF7BCA-94C8-423D-BD3C-922C969E66BD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4803F46F-E27F-469A-9109-78A778DBF3B8}" type="sibTrans" cxnId="{B1EF7BCA-94C8-423D-BD3C-922C969E66BD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82BBEFA8-F7AE-44BA-9CEA-5156F1E32AD2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>
              <a:latin typeface="+mj-lt"/>
              <a:cs typeface="Calibri"/>
            </a:rPr>
            <a:t>Sanciones penales</a:t>
          </a:r>
        </a:p>
      </dgm:t>
    </dgm:pt>
    <dgm:pt modelId="{4B914285-6DFE-4E13-94F1-5269A72361AC}" type="parTrans" cxnId="{23F8B3AD-B632-4C26-B590-45129AD3AB0F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BCDBEF1E-F699-485C-8C4B-75ACBC28E5C4}" type="sibTrans" cxnId="{23F8B3AD-B632-4C26-B590-45129AD3AB0F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5676CF84-400F-402C-A20A-360F40D4B944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>
              <a:latin typeface="+mj-lt"/>
              <a:cs typeface="Calibri"/>
            </a:rPr>
            <a:t>Libertad</a:t>
          </a:r>
        </a:p>
      </dgm:t>
    </dgm:pt>
    <dgm:pt modelId="{796F406F-5F6D-4286-A8D8-5EC8C2D2CD62}" type="parTrans" cxnId="{79250F38-697E-4191-93CA-2E6B7C18A470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D7CBBF2A-0374-431A-8BA2-5BA1C495C9F8}" type="sibTrans" cxnId="{79250F38-697E-4191-93CA-2E6B7C18A470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07107E03-1CDF-41DD-A946-A97D9861E2E1}">
      <dgm:prSet custT="1"/>
      <dgm:spPr/>
      <dgm:t>
        <a:bodyPr/>
        <a:lstStyle/>
        <a:p>
          <a:pPr>
            <a:buNone/>
          </a:pPr>
          <a:r>
            <a:rPr lang="es-CO" sz="1050" b="1" i="0" dirty="0">
              <a:latin typeface="+mj-lt"/>
              <a:cs typeface="Calibri"/>
            </a:rPr>
            <a:t>Información sobre la ocurrencia de delitos, que principalmente se asocia con la noticia criminal</a:t>
          </a:r>
          <a:endParaRPr lang="es-ES" sz="1050" b="1" dirty="0">
            <a:latin typeface="+mj-lt"/>
            <a:cs typeface="Calibri"/>
          </a:endParaRPr>
        </a:p>
      </dgm:t>
    </dgm:pt>
    <dgm:pt modelId="{52D6B391-6571-4872-9C37-B516F65B1A78}" type="parTrans" cxnId="{FD5421B3-62F3-406F-827E-9BE7F45B07EA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658BED26-B094-4C3D-AAF7-4CE3732C96EE}" type="sibTrans" cxnId="{FD5421B3-62F3-406F-827E-9BE7F45B07EA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9D8050D8-5775-4AE6-82B1-89AC053D4FCE}">
      <dgm:prSet custT="1"/>
      <dgm:spPr/>
      <dgm:t>
        <a:bodyPr/>
        <a:lstStyle/>
        <a:p>
          <a:pPr>
            <a:buNone/>
          </a:pPr>
          <a:r>
            <a:rPr lang="es-CO" sz="1000" b="1" i="0" dirty="0">
              <a:latin typeface="+mj-lt"/>
              <a:cs typeface="Calibri"/>
            </a:rPr>
            <a:t>Información sobre la investigación penal, trámites procesales relacionados, incluyendo también aquellos relacionados con reparación integral y los derechos de las víctimas</a:t>
          </a:r>
          <a:endParaRPr lang="es-ES" sz="1000" b="1" dirty="0">
            <a:latin typeface="+mj-lt"/>
            <a:cs typeface="Calibri"/>
          </a:endParaRPr>
        </a:p>
      </dgm:t>
    </dgm:pt>
    <dgm:pt modelId="{9F2198C9-F329-4545-B71E-9F985792DE25}" type="parTrans" cxnId="{553407D5-9D71-44E0-B087-17F29D3898C0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33650DC1-FC52-400B-8B39-C71534B52AA0}" type="sibTrans" cxnId="{553407D5-9D71-44E0-B087-17F29D3898C0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56E76402-14A1-4FF8-BE0E-F3B83DA9CDB0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>
              <a:latin typeface="+mj-lt"/>
              <a:cs typeface="Calibri"/>
            </a:rPr>
            <a:t>Judicialización</a:t>
          </a:r>
          <a:endParaRPr lang="es-ES" sz="1000" b="1" dirty="0">
            <a:latin typeface="+mj-lt"/>
            <a:cs typeface="Calibri"/>
          </a:endParaRPr>
        </a:p>
      </dgm:t>
    </dgm:pt>
    <dgm:pt modelId="{3F87D0E4-4EAF-4552-A998-70C06E5B0975}" type="sibTrans" cxnId="{36588BA7-4288-440F-BDA5-D6CF10FB37DF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1DDDA4DE-A36E-4C0C-BE65-76BBCEAC9892}" type="parTrans" cxnId="{36588BA7-4288-440F-BDA5-D6CF10FB37DF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8A9B1704-BF54-4450-A506-A2134B2BA754}">
      <dgm:prSet custT="1"/>
      <dgm:spPr/>
      <dgm:t>
        <a:bodyPr/>
        <a:lstStyle/>
        <a:p>
          <a:pPr>
            <a:buNone/>
          </a:pPr>
          <a:r>
            <a:rPr lang="es-CO" sz="1000" b="1" i="0" dirty="0">
              <a:latin typeface="+mj-lt"/>
              <a:cs typeface="Calibri"/>
            </a:rPr>
            <a:t>Información relacionada con la privación de la libertad</a:t>
          </a:r>
          <a:endParaRPr lang="es-ES" sz="1000" b="1" dirty="0">
            <a:latin typeface="+mj-lt"/>
            <a:cs typeface="Calibri"/>
          </a:endParaRPr>
        </a:p>
      </dgm:t>
    </dgm:pt>
    <dgm:pt modelId="{4B6C221D-39B0-4099-B4D5-4B7B850AEBDD}" type="parTrans" cxnId="{35676EB5-3649-4731-B6A3-C9B13940E764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A4256CA1-CDE1-45E8-8E5A-E2CC5A98E28A}" type="sibTrans" cxnId="{35676EB5-3649-4731-B6A3-C9B13940E764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EB340912-5402-4393-B72D-ED5CEFD9A479}">
      <dgm:prSet/>
      <dgm:spPr/>
      <dgm:t>
        <a:bodyPr/>
        <a:lstStyle/>
        <a:p>
          <a:pPr>
            <a:buNone/>
          </a:pPr>
          <a:r>
            <a:rPr lang="es-CO" b="1" i="0" dirty="0">
              <a:latin typeface="+mj-lt"/>
              <a:cs typeface="Calibri"/>
            </a:rPr>
            <a:t>Información relacionada con la permanencia de las personas los lugares de privación de libertad y con la ejecución las medidas sancionatorias adoptadas por el juez penal</a:t>
          </a:r>
          <a:endParaRPr lang="es-ES" b="1" dirty="0">
            <a:latin typeface="+mj-lt"/>
            <a:cs typeface="Calibri"/>
          </a:endParaRPr>
        </a:p>
      </dgm:t>
    </dgm:pt>
    <dgm:pt modelId="{A217FB9E-946C-4C64-A689-FE6F07E15EA8}" type="parTrans" cxnId="{A741BFCD-3040-44A9-A5BC-27618D463167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DEA9122D-797F-43F3-B6C8-B3DD1D673AF1}" type="sibTrans" cxnId="{A741BFCD-3040-44A9-A5BC-27618D463167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17CB43EF-9DBC-4B42-B409-33159BA70F26}">
      <dgm:prSet/>
      <dgm:spPr/>
      <dgm:t>
        <a:bodyPr/>
        <a:lstStyle/>
        <a:p>
          <a:pPr>
            <a:buNone/>
          </a:pPr>
          <a:r>
            <a:rPr lang="es-CO" b="1" i="0" dirty="0">
              <a:solidFill>
                <a:srgbClr val="222222"/>
              </a:solidFill>
              <a:effectLst/>
              <a:latin typeface="+mj-lt"/>
              <a:cs typeface="Calibri"/>
            </a:rPr>
            <a:t>Información relativa a la recuperación de libertad de las personas y posterior al cumplimiento de las sanciones (</a:t>
          </a:r>
          <a:r>
            <a:rPr lang="es-CO" b="1" i="0" dirty="0" err="1">
              <a:solidFill>
                <a:srgbClr val="222222"/>
              </a:solidFill>
              <a:effectLst/>
              <a:latin typeface="+mj-lt"/>
              <a:cs typeface="Calibri"/>
            </a:rPr>
            <a:t>pospena</a:t>
          </a:r>
          <a:r>
            <a:rPr lang="es-CO" b="1" i="0" dirty="0">
              <a:solidFill>
                <a:srgbClr val="222222"/>
              </a:solidFill>
              <a:effectLst/>
              <a:latin typeface="+mj-lt"/>
              <a:cs typeface="Calibri"/>
            </a:rPr>
            <a:t> y post-egreso) penales</a:t>
          </a:r>
          <a:endParaRPr lang="es-ES" b="1" dirty="0">
            <a:latin typeface="+mj-lt"/>
            <a:cs typeface="Calibri"/>
          </a:endParaRPr>
        </a:p>
      </dgm:t>
    </dgm:pt>
    <dgm:pt modelId="{DF03E6A6-2333-4A3E-A7CA-A4FDEAAE7D38}" type="parTrans" cxnId="{C42B20F7-3F19-4F51-B7CF-7BBC917E47CA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57D4A9AC-1FA1-417B-8019-F8044C3B205E}" type="sibTrans" cxnId="{C42B20F7-3F19-4F51-B7CF-7BBC917E47CA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733872A6-3512-432B-ABFB-C7734190BAD0}" type="pres">
      <dgm:prSet presAssocID="{4CF258BA-4C12-4CB7-A519-675040EB1335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82D1066-606D-4E61-AB99-2EFE390E3FBB}" type="pres">
      <dgm:prSet presAssocID="{3B2D657F-6240-4F72-BB3B-A10320DEA04B}" presName="parentText1" presStyleLbl="node1" presStyleIdx="0" presStyleCnt="5" custScaleX="105313" custLinFactNeighborX="-2320" custLinFactNeighborY="-613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3D7853-F954-489B-8674-29F3B2ED11B0}" type="pres">
      <dgm:prSet presAssocID="{3B2D657F-6240-4F72-BB3B-A10320DEA04B}" presName="childText1" presStyleLbl="solidAlignAcc1" presStyleIdx="0" presStyleCnt="5" custLinFactNeighborX="-25120" custLinFactNeighborY="-2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100EF0-95B0-4C96-BC0F-8C143A207AA6}" type="pres">
      <dgm:prSet presAssocID="{56E76402-14A1-4FF8-BE0E-F3B83DA9CDB0}" presName="parentText2" presStyleLbl="node1" presStyleIdx="1" presStyleCnt="5" custScaleX="105582" custLinFactNeighborX="-1780" custLinFactNeighborY="-199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3787C8-6934-439D-A2F5-A3C8BA140CB2}" type="pres">
      <dgm:prSet presAssocID="{56E76402-14A1-4FF8-BE0E-F3B83DA9CDB0}" presName="childText2" presStyleLbl="solidAlignAcc1" presStyleIdx="1" presStyleCnt="5" custScaleX="112060" custLinFactNeighborX="-13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AE814F-0B2A-4F8B-A4E0-62D2359C0B81}" type="pres">
      <dgm:prSet presAssocID="{712749D5-A7C3-45F9-880B-B836E2AF6A46}" presName="parentText3" presStyleLbl="node1" presStyleIdx="2" presStyleCnt="5" custScaleX="101405" custLinFactNeighborX="230" custLinFactNeighborY="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DE2415-8248-411D-A568-762B3ACB4090}" type="pres">
      <dgm:prSet presAssocID="{712749D5-A7C3-45F9-880B-B836E2AF6A46}" presName="childText3" presStyleLbl="solidAlignAcc1" presStyleIdx="2" presStyleCnt="5" custScaleX="96944" custLinFactNeighborX="-3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A2D6B3-398B-4704-B6FE-665543CBD174}" type="pres">
      <dgm:prSet presAssocID="{82BBEFA8-F7AE-44BA-9CEA-5156F1E32AD2}" presName="parentText4" presStyleLbl="node1" presStyleIdx="3" presStyleCnt="5" custScaleY="99338" custLinFactNeighborX="652" custLinFactNeighborY="598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F92C8A-140E-42FE-9FAC-08F40F85550A}" type="pres">
      <dgm:prSet presAssocID="{82BBEFA8-F7AE-44BA-9CEA-5156F1E32AD2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80FDAC-2EA7-498C-ADCD-F603136D63F1}" type="pres">
      <dgm:prSet presAssocID="{5676CF84-400F-402C-A20A-360F40D4B944}" presName="parentText5" presStyleLbl="node1" presStyleIdx="4" presStyleCnt="5" custLinFactNeighborX="1113" custLinFactNeighborY="1397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F42177-B7B7-4F13-8527-5114829A02BB}" type="pres">
      <dgm:prSet presAssocID="{5676CF84-400F-402C-A20A-360F40D4B944}" presName="childText5" presStyleLbl="solidAlignAcc1" presStyleIdx="4" presStyleCnt="5" custLinFactNeighborX="4710" custLinFactNeighborY="2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A75E132-F2C0-48EC-8F49-030D4DECF87C}" type="presOf" srcId="{82BBEFA8-F7AE-44BA-9CEA-5156F1E32AD2}" destId="{FBA2D6B3-398B-4704-B6FE-665543CBD174}" srcOrd="0" destOrd="0" presId="urn:microsoft.com/office/officeart/2009/3/layout/IncreasingArrowsProcess"/>
    <dgm:cxn modelId="{5E5346D8-AFD5-4A54-B744-908BE9EC5397}" type="presOf" srcId="{3B2D657F-6240-4F72-BB3B-A10320DEA04B}" destId="{E82D1066-606D-4E61-AB99-2EFE390E3FBB}" srcOrd="0" destOrd="0" presId="urn:microsoft.com/office/officeart/2009/3/layout/IncreasingArrowsProcess"/>
    <dgm:cxn modelId="{9ACCEE50-9DD7-4ECB-9C55-F48240661659}" type="presOf" srcId="{17CB43EF-9DBC-4B42-B409-33159BA70F26}" destId="{07F42177-B7B7-4F13-8527-5114829A02BB}" srcOrd="0" destOrd="0" presId="urn:microsoft.com/office/officeart/2009/3/layout/IncreasingArrowsProcess"/>
    <dgm:cxn modelId="{D1AFA844-989F-4921-AECE-163E11BD07E3}" type="presOf" srcId="{8A9B1704-BF54-4450-A506-A2134B2BA754}" destId="{F7DE2415-8248-411D-A568-762B3ACB4090}" srcOrd="0" destOrd="0" presId="urn:microsoft.com/office/officeart/2009/3/layout/IncreasingArrowsProcess"/>
    <dgm:cxn modelId="{23F8B3AD-B632-4C26-B590-45129AD3AB0F}" srcId="{4CF258BA-4C12-4CB7-A519-675040EB1335}" destId="{82BBEFA8-F7AE-44BA-9CEA-5156F1E32AD2}" srcOrd="3" destOrd="0" parTransId="{4B914285-6DFE-4E13-94F1-5269A72361AC}" sibTransId="{BCDBEF1E-F699-485C-8C4B-75ACBC28E5C4}"/>
    <dgm:cxn modelId="{B1EF7BCA-94C8-423D-BD3C-922C969E66BD}" srcId="{4CF258BA-4C12-4CB7-A519-675040EB1335}" destId="{712749D5-A7C3-45F9-880B-B836E2AF6A46}" srcOrd="2" destOrd="0" parTransId="{22CE38BC-23F9-4F25-AAF9-16E777BC441F}" sibTransId="{4803F46F-E27F-469A-9109-78A778DBF3B8}"/>
    <dgm:cxn modelId="{0C0EFE86-ADBC-45A2-9ABD-C3F1433C90B2}" type="presOf" srcId="{EB340912-5402-4393-B72D-ED5CEFD9A479}" destId="{56F92C8A-140E-42FE-9FAC-08F40F85550A}" srcOrd="0" destOrd="0" presId="urn:microsoft.com/office/officeart/2009/3/layout/IncreasingArrowsProcess"/>
    <dgm:cxn modelId="{FD5421B3-62F3-406F-827E-9BE7F45B07EA}" srcId="{3B2D657F-6240-4F72-BB3B-A10320DEA04B}" destId="{07107E03-1CDF-41DD-A946-A97D9861E2E1}" srcOrd="0" destOrd="0" parTransId="{52D6B391-6571-4872-9C37-B516F65B1A78}" sibTransId="{658BED26-B094-4C3D-AAF7-4CE3732C96EE}"/>
    <dgm:cxn modelId="{3B21719C-573B-4F75-A652-CABFB17C6DAC}" type="presOf" srcId="{712749D5-A7C3-45F9-880B-B836E2AF6A46}" destId="{58AE814F-0B2A-4F8B-A4E0-62D2359C0B81}" srcOrd="0" destOrd="0" presId="urn:microsoft.com/office/officeart/2009/3/layout/IncreasingArrowsProcess"/>
    <dgm:cxn modelId="{475B8716-7342-4B99-8F43-7EA3CBE2FC79}" srcId="{4CF258BA-4C12-4CB7-A519-675040EB1335}" destId="{3B2D657F-6240-4F72-BB3B-A10320DEA04B}" srcOrd="0" destOrd="0" parTransId="{800A8B96-A8A5-4152-BE1B-E9C1BD198506}" sibTransId="{3276E53E-D761-4E70-9EBA-5F75931B6250}"/>
    <dgm:cxn modelId="{494A64FD-04D5-4BCF-A8D9-95DF2EE8B3AA}" type="presOf" srcId="{5676CF84-400F-402C-A20A-360F40D4B944}" destId="{2380FDAC-2EA7-498C-ADCD-F603136D63F1}" srcOrd="0" destOrd="0" presId="urn:microsoft.com/office/officeart/2009/3/layout/IncreasingArrowsProcess"/>
    <dgm:cxn modelId="{79250F38-697E-4191-93CA-2E6B7C18A470}" srcId="{4CF258BA-4C12-4CB7-A519-675040EB1335}" destId="{5676CF84-400F-402C-A20A-360F40D4B944}" srcOrd="4" destOrd="0" parTransId="{796F406F-5F6D-4286-A8D8-5EC8C2D2CD62}" sibTransId="{D7CBBF2A-0374-431A-8BA2-5BA1C495C9F8}"/>
    <dgm:cxn modelId="{36588BA7-4288-440F-BDA5-D6CF10FB37DF}" srcId="{4CF258BA-4C12-4CB7-A519-675040EB1335}" destId="{56E76402-14A1-4FF8-BE0E-F3B83DA9CDB0}" srcOrd="1" destOrd="0" parTransId="{1DDDA4DE-A36E-4C0C-BE65-76BBCEAC9892}" sibTransId="{3F87D0E4-4EAF-4552-A998-70C06E5B0975}"/>
    <dgm:cxn modelId="{C55C4222-E741-41D2-ADDA-04EA7A0BCC21}" type="presOf" srcId="{56E76402-14A1-4FF8-BE0E-F3B83DA9CDB0}" destId="{74100EF0-95B0-4C96-BC0F-8C143A207AA6}" srcOrd="0" destOrd="0" presId="urn:microsoft.com/office/officeart/2009/3/layout/IncreasingArrowsProcess"/>
    <dgm:cxn modelId="{553407D5-9D71-44E0-B087-17F29D3898C0}" srcId="{56E76402-14A1-4FF8-BE0E-F3B83DA9CDB0}" destId="{9D8050D8-5775-4AE6-82B1-89AC053D4FCE}" srcOrd="0" destOrd="0" parTransId="{9F2198C9-F329-4545-B71E-9F985792DE25}" sibTransId="{33650DC1-FC52-400B-8B39-C71534B52AA0}"/>
    <dgm:cxn modelId="{71FE2D8C-994D-44BA-A47F-2039F938AB7E}" type="presOf" srcId="{4CF258BA-4C12-4CB7-A519-675040EB1335}" destId="{733872A6-3512-432B-ABFB-C7734190BAD0}" srcOrd="0" destOrd="0" presId="urn:microsoft.com/office/officeart/2009/3/layout/IncreasingArrowsProcess"/>
    <dgm:cxn modelId="{232B0E29-6DA0-4377-BBFF-49933614FA5D}" type="presOf" srcId="{9D8050D8-5775-4AE6-82B1-89AC053D4FCE}" destId="{5D3787C8-6934-439D-A2F5-A3C8BA140CB2}" srcOrd="0" destOrd="0" presId="urn:microsoft.com/office/officeart/2009/3/layout/IncreasingArrowsProcess"/>
    <dgm:cxn modelId="{C42B20F7-3F19-4F51-B7CF-7BBC917E47CA}" srcId="{5676CF84-400F-402C-A20A-360F40D4B944}" destId="{17CB43EF-9DBC-4B42-B409-33159BA70F26}" srcOrd="0" destOrd="0" parTransId="{DF03E6A6-2333-4A3E-A7CA-A4FDEAAE7D38}" sibTransId="{57D4A9AC-1FA1-417B-8019-F8044C3B205E}"/>
    <dgm:cxn modelId="{35676EB5-3649-4731-B6A3-C9B13940E764}" srcId="{712749D5-A7C3-45F9-880B-B836E2AF6A46}" destId="{8A9B1704-BF54-4450-A506-A2134B2BA754}" srcOrd="0" destOrd="0" parTransId="{4B6C221D-39B0-4099-B4D5-4B7B850AEBDD}" sibTransId="{A4256CA1-CDE1-45E8-8E5A-E2CC5A98E28A}"/>
    <dgm:cxn modelId="{A741BFCD-3040-44A9-A5BC-27618D463167}" srcId="{82BBEFA8-F7AE-44BA-9CEA-5156F1E32AD2}" destId="{EB340912-5402-4393-B72D-ED5CEFD9A479}" srcOrd="0" destOrd="0" parTransId="{A217FB9E-946C-4C64-A689-FE6F07E15EA8}" sibTransId="{DEA9122D-797F-43F3-B6C8-B3DD1D673AF1}"/>
    <dgm:cxn modelId="{61CBE9A9-2EA0-4F46-86D0-477838FD916B}" type="presOf" srcId="{07107E03-1CDF-41DD-A946-A97D9861E2E1}" destId="{3F3D7853-F954-489B-8674-29F3B2ED11B0}" srcOrd="0" destOrd="0" presId="urn:microsoft.com/office/officeart/2009/3/layout/IncreasingArrowsProcess"/>
    <dgm:cxn modelId="{12E4FDAE-5786-40F9-85BD-B5F4F6C4118A}" type="presParOf" srcId="{733872A6-3512-432B-ABFB-C7734190BAD0}" destId="{E82D1066-606D-4E61-AB99-2EFE390E3FBB}" srcOrd="0" destOrd="0" presId="urn:microsoft.com/office/officeart/2009/3/layout/IncreasingArrowsProcess"/>
    <dgm:cxn modelId="{8610674F-C7EC-49E9-A0C1-93E82267AD56}" type="presParOf" srcId="{733872A6-3512-432B-ABFB-C7734190BAD0}" destId="{3F3D7853-F954-489B-8674-29F3B2ED11B0}" srcOrd="1" destOrd="0" presId="urn:microsoft.com/office/officeart/2009/3/layout/IncreasingArrowsProcess"/>
    <dgm:cxn modelId="{FAC4BFA0-01F9-4C97-9033-5D78A8B20BCB}" type="presParOf" srcId="{733872A6-3512-432B-ABFB-C7734190BAD0}" destId="{74100EF0-95B0-4C96-BC0F-8C143A207AA6}" srcOrd="2" destOrd="0" presId="urn:microsoft.com/office/officeart/2009/3/layout/IncreasingArrowsProcess"/>
    <dgm:cxn modelId="{DF435F2F-F15F-4EBF-A06D-11A9D5142D72}" type="presParOf" srcId="{733872A6-3512-432B-ABFB-C7734190BAD0}" destId="{5D3787C8-6934-439D-A2F5-A3C8BA140CB2}" srcOrd="3" destOrd="0" presId="urn:microsoft.com/office/officeart/2009/3/layout/IncreasingArrowsProcess"/>
    <dgm:cxn modelId="{4289FFBC-D8FB-4C90-A69B-48899B377D8D}" type="presParOf" srcId="{733872A6-3512-432B-ABFB-C7734190BAD0}" destId="{58AE814F-0B2A-4F8B-A4E0-62D2359C0B81}" srcOrd="4" destOrd="0" presId="urn:microsoft.com/office/officeart/2009/3/layout/IncreasingArrowsProcess"/>
    <dgm:cxn modelId="{FD58E193-B786-474A-900A-6E4FCFE9C57D}" type="presParOf" srcId="{733872A6-3512-432B-ABFB-C7734190BAD0}" destId="{F7DE2415-8248-411D-A568-762B3ACB4090}" srcOrd="5" destOrd="0" presId="urn:microsoft.com/office/officeart/2009/3/layout/IncreasingArrowsProcess"/>
    <dgm:cxn modelId="{BC180E15-878E-45D7-9488-E47609EF5ADF}" type="presParOf" srcId="{733872A6-3512-432B-ABFB-C7734190BAD0}" destId="{FBA2D6B3-398B-4704-B6FE-665543CBD174}" srcOrd="6" destOrd="0" presId="urn:microsoft.com/office/officeart/2009/3/layout/IncreasingArrowsProcess"/>
    <dgm:cxn modelId="{01CD92D2-B9C3-4D4C-A105-9F695780B5DC}" type="presParOf" srcId="{733872A6-3512-432B-ABFB-C7734190BAD0}" destId="{56F92C8A-140E-42FE-9FAC-08F40F85550A}" srcOrd="7" destOrd="0" presId="urn:microsoft.com/office/officeart/2009/3/layout/IncreasingArrowsProcess"/>
    <dgm:cxn modelId="{1EEAF6D0-C5CC-4D8F-BAF8-D0D9CED0FDC8}" type="presParOf" srcId="{733872A6-3512-432B-ABFB-C7734190BAD0}" destId="{2380FDAC-2EA7-498C-ADCD-F603136D63F1}" srcOrd="8" destOrd="0" presId="urn:microsoft.com/office/officeart/2009/3/layout/IncreasingArrowsProcess"/>
    <dgm:cxn modelId="{E132D543-0EDA-4928-BDBA-6FFB9E14A6B3}" type="presParOf" srcId="{733872A6-3512-432B-ABFB-C7734190BAD0}" destId="{07F42177-B7B7-4F13-8527-5114829A02BB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F258BA-4C12-4CB7-A519-675040EB1335}" type="doc">
      <dgm:prSet loTypeId="urn:microsoft.com/office/officeart/2005/8/layout/hList1" loCatId="process" qsTypeId="urn:microsoft.com/office/officeart/2005/8/quickstyle/simple1" qsCatId="simple" csTypeId="urn:microsoft.com/office/officeart/2005/8/colors/accent1_2" csCatId="accent1" phldr="1"/>
      <dgm:spPr/>
    </dgm:pt>
    <dgm:pt modelId="{3B2D657F-6240-4F72-BB3B-A10320DEA04B}">
      <dgm:prSet phldrT="[Texto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s-ES" sz="1600" b="1" dirty="0">
              <a:latin typeface="+mj-lt"/>
              <a:cs typeface="Calibri"/>
            </a:rPr>
            <a:t>Datos sobre el delito</a:t>
          </a:r>
        </a:p>
      </dgm:t>
    </dgm:pt>
    <dgm:pt modelId="{800A8B96-A8A5-4152-BE1B-E9C1BD198506}" type="parTrans" cxnId="{475B8716-7342-4B99-8F43-7EA3CBE2FC79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3276E53E-D761-4E70-9EBA-5F75931B6250}" type="sibTrans" cxnId="{475B8716-7342-4B99-8F43-7EA3CBE2FC79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712749D5-A7C3-45F9-880B-B836E2AF6A46}">
      <dgm:prSet phldrT="[Texto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sz="1600" b="1" dirty="0">
              <a:latin typeface="+mj-lt"/>
              <a:cs typeface="Calibri"/>
            </a:rPr>
            <a:t>Privación de la libertad</a:t>
          </a:r>
        </a:p>
      </dgm:t>
    </dgm:pt>
    <dgm:pt modelId="{22CE38BC-23F9-4F25-AAF9-16E777BC441F}" type="parTrans" cxnId="{B1EF7BCA-94C8-423D-BD3C-922C969E66BD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4803F46F-E27F-469A-9109-78A778DBF3B8}" type="sibTrans" cxnId="{B1EF7BCA-94C8-423D-BD3C-922C969E66BD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56E76402-14A1-4FF8-BE0E-F3B83DA9CDB0}">
      <dgm:prSet phldrT="[Texto]"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sz="1600" b="1" dirty="0">
              <a:latin typeface="+mj-lt"/>
              <a:cs typeface="Calibri"/>
            </a:rPr>
            <a:t>Judicialización</a:t>
          </a:r>
        </a:p>
      </dgm:t>
    </dgm:pt>
    <dgm:pt modelId="{3F87D0E4-4EAF-4552-A998-70C06E5B0975}" type="sibTrans" cxnId="{36588BA7-4288-440F-BDA5-D6CF10FB37DF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1DDDA4DE-A36E-4C0C-BE65-76BBCEAC9892}" type="parTrans" cxnId="{36588BA7-4288-440F-BDA5-D6CF10FB37DF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4D663D78-218B-6747-8574-E385781DED7F}">
      <dgm:prSet phldrT="[Texto]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es-ES_tradnl" dirty="0">
              <a:latin typeface="+mj-lt"/>
            </a:rPr>
            <a:t>Débil articulación de los programas de prevención del delito (estratégico).</a:t>
          </a:r>
          <a:endParaRPr lang="es-ES" dirty="0">
            <a:latin typeface="+mj-lt"/>
            <a:cs typeface="Calibri"/>
          </a:endParaRPr>
        </a:p>
      </dgm:t>
    </dgm:pt>
    <dgm:pt modelId="{B94A53C3-702E-AF43-8629-6C65E5536B49}" type="parTrans" cxnId="{75D7C9E9-031F-AB44-8715-B5822C332763}">
      <dgm:prSet/>
      <dgm:spPr/>
      <dgm:t>
        <a:bodyPr/>
        <a:lstStyle/>
        <a:p>
          <a:endParaRPr lang="es-ES"/>
        </a:p>
      </dgm:t>
    </dgm:pt>
    <dgm:pt modelId="{99B252E0-F668-F349-A68D-C6A9CEF53B27}" type="sibTrans" cxnId="{75D7C9E9-031F-AB44-8715-B5822C332763}">
      <dgm:prSet/>
      <dgm:spPr/>
      <dgm:t>
        <a:bodyPr/>
        <a:lstStyle/>
        <a:p>
          <a:endParaRPr lang="es-ES"/>
        </a:p>
      </dgm:t>
    </dgm:pt>
    <dgm:pt modelId="{90C0B4A9-9074-734C-A7F8-7AF855E69DF2}">
      <dgm:prSet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es-ES_tradnl" dirty="0">
              <a:latin typeface="+mj-lt"/>
            </a:rPr>
            <a:t>Necesidad de unificar criterios, conceptos y categorías de recolección de información criterios en la rama judicial.</a:t>
          </a:r>
        </a:p>
      </dgm:t>
    </dgm:pt>
    <dgm:pt modelId="{3FDC66AE-CECC-9443-A75D-C58462BD39A5}" type="parTrans" cxnId="{22B804DF-C48D-894B-8112-EB6E7FC61D86}">
      <dgm:prSet/>
      <dgm:spPr/>
      <dgm:t>
        <a:bodyPr/>
        <a:lstStyle/>
        <a:p>
          <a:endParaRPr lang="es-ES"/>
        </a:p>
      </dgm:t>
    </dgm:pt>
    <dgm:pt modelId="{88D630F0-2338-244B-995C-6E838F498E28}" type="sibTrans" cxnId="{22B804DF-C48D-894B-8112-EB6E7FC61D86}">
      <dgm:prSet/>
      <dgm:spPr/>
      <dgm:t>
        <a:bodyPr/>
        <a:lstStyle/>
        <a:p>
          <a:endParaRPr lang="es-ES"/>
        </a:p>
      </dgm:t>
    </dgm:pt>
    <dgm:pt modelId="{0813C813-8D66-524F-B5D9-9FF963AF9011}">
      <dgm:prSet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es-ES_tradnl" dirty="0">
              <a:latin typeface="+mj-lt"/>
            </a:rPr>
            <a:t>Importante contar con un código único para registros sobre el delito como lenguaje común entre las entidades.</a:t>
          </a:r>
        </a:p>
      </dgm:t>
    </dgm:pt>
    <dgm:pt modelId="{7F4916BB-96A7-1440-9826-44AE28B1F524}" type="parTrans" cxnId="{881E1647-6F44-C345-84AA-8EDD9FCF39AC}">
      <dgm:prSet/>
      <dgm:spPr/>
      <dgm:t>
        <a:bodyPr/>
        <a:lstStyle/>
        <a:p>
          <a:endParaRPr lang="es-ES"/>
        </a:p>
      </dgm:t>
    </dgm:pt>
    <dgm:pt modelId="{B9FD99BD-B266-334C-924E-C15DA3E0B077}" type="sibTrans" cxnId="{881E1647-6F44-C345-84AA-8EDD9FCF39AC}">
      <dgm:prSet/>
      <dgm:spPr/>
      <dgm:t>
        <a:bodyPr/>
        <a:lstStyle/>
        <a:p>
          <a:endParaRPr lang="es-ES"/>
        </a:p>
      </dgm:t>
    </dgm:pt>
    <dgm:pt modelId="{F2EA6412-50F5-8E49-AE99-8118F1335B43}">
      <dgm:prSet phldrT="[Texto]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es-ES_tradnl" dirty="0">
              <a:latin typeface="+mj-lt"/>
            </a:rPr>
            <a:t>Multiplicidad de sistemas donde se registra la información que no tiene continuidad, en términos de procesos, ni recoge de manera completa la información. </a:t>
          </a:r>
          <a:endParaRPr lang="es-ES" dirty="0">
            <a:latin typeface="+mj-lt"/>
            <a:cs typeface="Calibri"/>
          </a:endParaRPr>
        </a:p>
      </dgm:t>
    </dgm:pt>
    <dgm:pt modelId="{3C4D5E73-4FAE-0B4F-9F12-8FFF7943D7B7}" type="parTrans" cxnId="{5D44D700-9C93-E141-A3F2-0012C691A019}">
      <dgm:prSet/>
      <dgm:spPr/>
      <dgm:t>
        <a:bodyPr/>
        <a:lstStyle/>
        <a:p>
          <a:endParaRPr lang="es-ES"/>
        </a:p>
      </dgm:t>
    </dgm:pt>
    <dgm:pt modelId="{27BE3A21-A8AC-F14E-AE62-22FB0D400537}" type="sibTrans" cxnId="{5D44D700-9C93-E141-A3F2-0012C691A019}">
      <dgm:prSet/>
      <dgm:spPr/>
      <dgm:t>
        <a:bodyPr/>
        <a:lstStyle/>
        <a:p>
          <a:endParaRPr lang="es-ES"/>
        </a:p>
      </dgm:t>
    </dgm:pt>
    <dgm:pt modelId="{A294ED8C-0E05-684A-A3DA-09DA3876D59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_tradnl" dirty="0">
              <a:latin typeface="+mj-lt"/>
            </a:rPr>
            <a:t>No hay un sistema integrado entre policía, CSJ y FGN con relación a los procesos penales.</a:t>
          </a:r>
        </a:p>
      </dgm:t>
    </dgm:pt>
    <dgm:pt modelId="{0848B605-BAA6-CC40-A56E-C1C689172013}" type="parTrans" cxnId="{996F29BB-E004-C04F-BFD9-6EE6A3B70CCC}">
      <dgm:prSet/>
      <dgm:spPr/>
      <dgm:t>
        <a:bodyPr/>
        <a:lstStyle/>
        <a:p>
          <a:endParaRPr lang="es-ES"/>
        </a:p>
      </dgm:t>
    </dgm:pt>
    <dgm:pt modelId="{2820EC82-2177-CF43-BB05-6AD74C16CCDF}" type="sibTrans" cxnId="{996F29BB-E004-C04F-BFD9-6EE6A3B70CCC}">
      <dgm:prSet/>
      <dgm:spPr/>
      <dgm:t>
        <a:bodyPr/>
        <a:lstStyle/>
        <a:p>
          <a:endParaRPr lang="es-ES"/>
        </a:p>
      </dgm:t>
    </dgm:pt>
    <dgm:pt modelId="{9647171C-D890-E846-86F1-79C3C6378B82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_tradnl" dirty="0">
              <a:latin typeface="+mj-lt"/>
            </a:rPr>
            <a:t>Existen y se requiere fortalecer acuerdos de cooperación interinstitucional para relación permanente y flujo de información</a:t>
          </a:r>
        </a:p>
      </dgm:t>
    </dgm:pt>
    <dgm:pt modelId="{74C7063E-87E5-BA4B-907A-AA85022B2C14}" type="parTrans" cxnId="{A922CF10-3248-BE44-BC23-97A0920BDF9E}">
      <dgm:prSet/>
      <dgm:spPr/>
      <dgm:t>
        <a:bodyPr/>
        <a:lstStyle/>
        <a:p>
          <a:endParaRPr lang="es-ES"/>
        </a:p>
      </dgm:t>
    </dgm:pt>
    <dgm:pt modelId="{3E912D31-C727-A349-BD50-A7F32050AB2F}" type="sibTrans" cxnId="{A922CF10-3248-BE44-BC23-97A0920BDF9E}">
      <dgm:prSet/>
      <dgm:spPr/>
      <dgm:t>
        <a:bodyPr/>
        <a:lstStyle/>
        <a:p>
          <a:endParaRPr lang="es-ES"/>
        </a:p>
      </dgm:t>
    </dgm:pt>
    <dgm:pt modelId="{D254354D-F8D5-CD43-A0C2-669F06139DEB}">
      <dgm:prSet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es-ES_tradnl" dirty="0">
              <a:latin typeface="+mj-lt"/>
            </a:rPr>
            <a:t>Para realizar un efectivo seguimiento al adolescente en conflicto con la ley penal, se deben precisar los mecanismos para el intercambio y registro de información y medidas de protección.</a:t>
          </a:r>
          <a:endParaRPr lang="es-ES" dirty="0">
            <a:latin typeface="+mj-lt"/>
          </a:endParaRPr>
        </a:p>
      </dgm:t>
    </dgm:pt>
    <dgm:pt modelId="{C93BC5C0-0088-504B-AF60-EE6610DA7664}" type="parTrans" cxnId="{67E12CE7-9E11-9B42-92BC-410B94B74BEC}">
      <dgm:prSet/>
      <dgm:spPr/>
      <dgm:t>
        <a:bodyPr/>
        <a:lstStyle/>
        <a:p>
          <a:endParaRPr lang="es-ES"/>
        </a:p>
      </dgm:t>
    </dgm:pt>
    <dgm:pt modelId="{E13A8500-7472-2745-B449-AE8BCED51EED}" type="sibTrans" cxnId="{67E12CE7-9E11-9B42-92BC-410B94B74BEC}">
      <dgm:prSet/>
      <dgm:spPr/>
      <dgm:t>
        <a:bodyPr/>
        <a:lstStyle/>
        <a:p>
          <a:endParaRPr lang="es-ES"/>
        </a:p>
      </dgm:t>
    </dgm:pt>
    <dgm:pt modelId="{3C92DB45-6DA4-0F4B-B835-7F89FA5E4619}">
      <dgm:prSet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es-ES_tradnl" dirty="0">
              <a:latin typeface="+mj-lt"/>
            </a:rPr>
            <a:t>Deben establecerse puentes sobre información de personas en cárceles municipales.</a:t>
          </a:r>
        </a:p>
      </dgm:t>
    </dgm:pt>
    <dgm:pt modelId="{68249B13-25A7-AA43-817A-B2113E45AF5C}" type="parTrans" cxnId="{F605B880-8A38-EE4F-97D2-7990D0D83830}">
      <dgm:prSet/>
      <dgm:spPr/>
      <dgm:t>
        <a:bodyPr/>
        <a:lstStyle/>
        <a:p>
          <a:endParaRPr lang="es-ES"/>
        </a:p>
      </dgm:t>
    </dgm:pt>
    <dgm:pt modelId="{8FB04965-0143-7B4F-A2F3-F6670CCA4CB2}" type="sibTrans" cxnId="{F605B880-8A38-EE4F-97D2-7990D0D83830}">
      <dgm:prSet/>
      <dgm:spPr/>
      <dgm:t>
        <a:bodyPr/>
        <a:lstStyle/>
        <a:p>
          <a:endParaRPr lang="es-ES"/>
        </a:p>
      </dgm:t>
    </dgm:pt>
    <dgm:pt modelId="{E3BC3C46-C5F4-C849-A9AF-7AE9ED3E2BD9}">
      <dgm:prSet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es-ES" dirty="0">
              <a:latin typeface="+mj-lt"/>
            </a:rPr>
            <a:t>Se requiere mejorar y establecer canales para el</a:t>
          </a:r>
          <a:r>
            <a:rPr lang="es-ES_tradnl" dirty="0">
              <a:latin typeface="+mj-lt"/>
            </a:rPr>
            <a:t> flujo de información INPEC-USPEC</a:t>
          </a:r>
        </a:p>
      </dgm:t>
    </dgm:pt>
    <dgm:pt modelId="{DEB4DC04-75AA-1E4D-8861-64408581BFE2}" type="parTrans" cxnId="{4343E690-A308-BB4B-8AC6-6B9E9843D7E9}">
      <dgm:prSet/>
      <dgm:spPr/>
      <dgm:t>
        <a:bodyPr/>
        <a:lstStyle/>
        <a:p>
          <a:endParaRPr lang="es-ES"/>
        </a:p>
      </dgm:t>
    </dgm:pt>
    <dgm:pt modelId="{5E602C7D-C689-DB41-80EC-6CC7A56EC11E}" type="sibTrans" cxnId="{4343E690-A308-BB4B-8AC6-6B9E9843D7E9}">
      <dgm:prSet/>
      <dgm:spPr/>
      <dgm:t>
        <a:bodyPr/>
        <a:lstStyle/>
        <a:p>
          <a:endParaRPr lang="es-ES"/>
        </a:p>
      </dgm:t>
    </dgm:pt>
    <dgm:pt modelId="{0EC8F053-CEE9-B341-A81C-734955F4D220}" type="pres">
      <dgm:prSet presAssocID="{4CF258BA-4C12-4CB7-A519-675040EB1335}" presName="Name0" presStyleCnt="0">
        <dgm:presLayoutVars>
          <dgm:dir/>
          <dgm:animLvl val="lvl"/>
          <dgm:resizeHandles val="exact"/>
        </dgm:presLayoutVars>
      </dgm:prSet>
      <dgm:spPr/>
    </dgm:pt>
    <dgm:pt modelId="{630B0465-E8F6-2643-901B-B7100937AAC5}" type="pres">
      <dgm:prSet presAssocID="{3B2D657F-6240-4F72-BB3B-A10320DEA04B}" presName="composite" presStyleCnt="0"/>
      <dgm:spPr/>
    </dgm:pt>
    <dgm:pt modelId="{F9A8D62E-C098-E146-953E-9270E7803349}" type="pres">
      <dgm:prSet presAssocID="{3B2D657F-6240-4F72-BB3B-A10320DEA04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3FFCEF7-19F9-3542-819B-5504EFB01E6A}" type="pres">
      <dgm:prSet presAssocID="{3B2D657F-6240-4F72-BB3B-A10320DEA04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5DBAA8-223D-6F4F-96ED-2054CA355F8F}" type="pres">
      <dgm:prSet presAssocID="{3276E53E-D761-4E70-9EBA-5F75931B6250}" presName="space" presStyleCnt="0"/>
      <dgm:spPr/>
    </dgm:pt>
    <dgm:pt modelId="{B7E5F99F-6E2E-874B-93DC-DD9A81A3CC3E}" type="pres">
      <dgm:prSet presAssocID="{56E76402-14A1-4FF8-BE0E-F3B83DA9CDB0}" presName="composite" presStyleCnt="0"/>
      <dgm:spPr/>
    </dgm:pt>
    <dgm:pt modelId="{8AAB8AFB-C146-0545-BD37-244196ED2E6B}" type="pres">
      <dgm:prSet presAssocID="{56E76402-14A1-4FF8-BE0E-F3B83DA9CDB0}" presName="parTx" presStyleLbl="alignNode1" presStyleIdx="1" presStyleCnt="3" custLinFactNeighborX="-7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5BB083-CAC9-C249-AC19-198F2C310167}" type="pres">
      <dgm:prSet presAssocID="{56E76402-14A1-4FF8-BE0E-F3B83DA9CDB0}" presName="desTx" presStyleLbl="alignAccFollowNode1" presStyleIdx="1" presStyleCnt="3" custLinFactNeighborX="-709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DC58B2-ACAD-E643-A530-0DF6E0E340E4}" type="pres">
      <dgm:prSet presAssocID="{3F87D0E4-4EAF-4552-A998-70C06E5B0975}" presName="space" presStyleCnt="0"/>
      <dgm:spPr/>
    </dgm:pt>
    <dgm:pt modelId="{81B15551-2F84-264F-961B-AB8F4CF720B0}" type="pres">
      <dgm:prSet presAssocID="{712749D5-A7C3-45F9-880B-B836E2AF6A46}" presName="composite" presStyleCnt="0"/>
      <dgm:spPr/>
    </dgm:pt>
    <dgm:pt modelId="{A5BAB0A7-0E66-D749-9E93-4854A48B71A9}" type="pres">
      <dgm:prSet presAssocID="{712749D5-A7C3-45F9-880B-B836E2AF6A46}" presName="parTx" presStyleLbl="alignNode1" presStyleIdx="2" presStyleCnt="3" custLinFactNeighborX="-14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4B62A6-C684-F844-8AE0-4A123E1C46E5}" type="pres">
      <dgm:prSet presAssocID="{712749D5-A7C3-45F9-880B-B836E2AF6A46}" presName="desTx" presStyleLbl="alignAccFollowNode1" presStyleIdx="2" presStyleCnt="3" custLinFactNeighborX="-145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D44D700-9C93-E141-A3F2-0012C691A019}" srcId="{56E76402-14A1-4FF8-BE0E-F3B83DA9CDB0}" destId="{F2EA6412-50F5-8E49-AE99-8118F1335B43}" srcOrd="0" destOrd="0" parTransId="{3C4D5E73-4FAE-0B4F-9F12-8FFF7943D7B7}" sibTransId="{27BE3A21-A8AC-F14E-AE62-22FB0D400537}"/>
    <dgm:cxn modelId="{B4943A95-C159-5F4F-B2D8-272D9C195BB9}" type="presOf" srcId="{4CF258BA-4C12-4CB7-A519-675040EB1335}" destId="{0EC8F053-CEE9-B341-A81C-734955F4D220}" srcOrd="0" destOrd="0" presId="urn:microsoft.com/office/officeart/2005/8/layout/hList1"/>
    <dgm:cxn modelId="{67E12CE7-9E11-9B42-92BC-410B94B74BEC}" srcId="{712749D5-A7C3-45F9-880B-B836E2AF6A46}" destId="{D254354D-F8D5-CD43-A0C2-669F06139DEB}" srcOrd="0" destOrd="0" parTransId="{C93BC5C0-0088-504B-AF60-EE6610DA7664}" sibTransId="{E13A8500-7472-2745-B449-AE8BCED51EED}"/>
    <dgm:cxn modelId="{881E1647-6F44-C345-84AA-8EDD9FCF39AC}" srcId="{3B2D657F-6240-4F72-BB3B-A10320DEA04B}" destId="{0813C813-8D66-524F-B5D9-9FF963AF9011}" srcOrd="2" destOrd="0" parTransId="{7F4916BB-96A7-1440-9826-44AE28B1F524}" sibTransId="{B9FD99BD-B266-334C-924E-C15DA3E0B077}"/>
    <dgm:cxn modelId="{F605B880-8A38-EE4F-97D2-7990D0D83830}" srcId="{712749D5-A7C3-45F9-880B-B836E2AF6A46}" destId="{3C92DB45-6DA4-0F4B-B835-7F89FA5E4619}" srcOrd="1" destOrd="0" parTransId="{68249B13-25A7-AA43-817A-B2113E45AF5C}" sibTransId="{8FB04965-0143-7B4F-A2F3-F6670CCA4CB2}"/>
    <dgm:cxn modelId="{761031D2-5F32-2B45-B260-05A9A96EA1E1}" type="presOf" srcId="{90C0B4A9-9074-734C-A7F8-7AF855E69DF2}" destId="{C3FFCEF7-19F9-3542-819B-5504EFB01E6A}" srcOrd="0" destOrd="1" presId="urn:microsoft.com/office/officeart/2005/8/layout/hList1"/>
    <dgm:cxn modelId="{B1EF7BCA-94C8-423D-BD3C-922C969E66BD}" srcId="{4CF258BA-4C12-4CB7-A519-675040EB1335}" destId="{712749D5-A7C3-45F9-880B-B836E2AF6A46}" srcOrd="2" destOrd="0" parTransId="{22CE38BC-23F9-4F25-AAF9-16E777BC441F}" sibTransId="{4803F46F-E27F-469A-9109-78A778DBF3B8}"/>
    <dgm:cxn modelId="{75D7C9E9-031F-AB44-8715-B5822C332763}" srcId="{3B2D657F-6240-4F72-BB3B-A10320DEA04B}" destId="{4D663D78-218B-6747-8574-E385781DED7F}" srcOrd="0" destOrd="0" parTransId="{B94A53C3-702E-AF43-8629-6C65E5536B49}" sibTransId="{99B252E0-F668-F349-A68D-C6A9CEF53B27}"/>
    <dgm:cxn modelId="{996F29BB-E004-C04F-BFD9-6EE6A3B70CCC}" srcId="{56E76402-14A1-4FF8-BE0E-F3B83DA9CDB0}" destId="{A294ED8C-0E05-684A-A3DA-09DA3876D597}" srcOrd="1" destOrd="0" parTransId="{0848B605-BAA6-CC40-A56E-C1C689172013}" sibTransId="{2820EC82-2177-CF43-BB05-6AD74C16CCDF}"/>
    <dgm:cxn modelId="{D8871A87-536F-B14B-8429-02080ECDD6CF}" type="presOf" srcId="{712749D5-A7C3-45F9-880B-B836E2AF6A46}" destId="{A5BAB0A7-0E66-D749-9E93-4854A48B71A9}" srcOrd="0" destOrd="0" presId="urn:microsoft.com/office/officeart/2005/8/layout/hList1"/>
    <dgm:cxn modelId="{313D7969-7640-7847-9A31-AA9C97B04304}" type="presOf" srcId="{3B2D657F-6240-4F72-BB3B-A10320DEA04B}" destId="{F9A8D62E-C098-E146-953E-9270E7803349}" srcOrd="0" destOrd="0" presId="urn:microsoft.com/office/officeart/2005/8/layout/hList1"/>
    <dgm:cxn modelId="{5683D128-9B5E-4941-97CA-1826608A99CE}" type="presOf" srcId="{56E76402-14A1-4FF8-BE0E-F3B83DA9CDB0}" destId="{8AAB8AFB-C146-0545-BD37-244196ED2E6B}" srcOrd="0" destOrd="0" presId="urn:microsoft.com/office/officeart/2005/8/layout/hList1"/>
    <dgm:cxn modelId="{C84DBA85-368B-D54E-B320-11497267B5C9}" type="presOf" srcId="{D254354D-F8D5-CD43-A0C2-669F06139DEB}" destId="{E54B62A6-C684-F844-8AE0-4A123E1C46E5}" srcOrd="0" destOrd="0" presId="urn:microsoft.com/office/officeart/2005/8/layout/hList1"/>
    <dgm:cxn modelId="{9724415E-8A64-B94C-B060-2711F5A11ACF}" type="presOf" srcId="{A294ED8C-0E05-684A-A3DA-09DA3876D597}" destId="{355BB083-CAC9-C249-AC19-198F2C310167}" srcOrd="0" destOrd="1" presId="urn:microsoft.com/office/officeart/2005/8/layout/hList1"/>
    <dgm:cxn modelId="{4343E690-A308-BB4B-8AC6-6B9E9843D7E9}" srcId="{712749D5-A7C3-45F9-880B-B836E2AF6A46}" destId="{E3BC3C46-C5F4-C849-A9AF-7AE9ED3E2BD9}" srcOrd="2" destOrd="0" parTransId="{DEB4DC04-75AA-1E4D-8861-64408581BFE2}" sibTransId="{5E602C7D-C689-DB41-80EC-6CC7A56EC11E}"/>
    <dgm:cxn modelId="{A922CF10-3248-BE44-BC23-97A0920BDF9E}" srcId="{56E76402-14A1-4FF8-BE0E-F3B83DA9CDB0}" destId="{9647171C-D890-E846-86F1-79C3C6378B82}" srcOrd="2" destOrd="0" parTransId="{74C7063E-87E5-BA4B-907A-AA85022B2C14}" sibTransId="{3E912D31-C727-A349-BD50-A7F32050AB2F}"/>
    <dgm:cxn modelId="{475B8716-7342-4B99-8F43-7EA3CBE2FC79}" srcId="{4CF258BA-4C12-4CB7-A519-675040EB1335}" destId="{3B2D657F-6240-4F72-BB3B-A10320DEA04B}" srcOrd="0" destOrd="0" parTransId="{800A8B96-A8A5-4152-BE1B-E9C1BD198506}" sibTransId="{3276E53E-D761-4E70-9EBA-5F75931B6250}"/>
    <dgm:cxn modelId="{5A47C54E-3899-3142-83F3-8B06B9C409BE}" type="presOf" srcId="{4D663D78-218B-6747-8574-E385781DED7F}" destId="{C3FFCEF7-19F9-3542-819B-5504EFB01E6A}" srcOrd="0" destOrd="0" presId="urn:microsoft.com/office/officeart/2005/8/layout/hList1"/>
    <dgm:cxn modelId="{36588BA7-4288-440F-BDA5-D6CF10FB37DF}" srcId="{4CF258BA-4C12-4CB7-A519-675040EB1335}" destId="{56E76402-14A1-4FF8-BE0E-F3B83DA9CDB0}" srcOrd="1" destOrd="0" parTransId="{1DDDA4DE-A36E-4C0C-BE65-76BBCEAC9892}" sibTransId="{3F87D0E4-4EAF-4552-A998-70C06E5B0975}"/>
    <dgm:cxn modelId="{41AECA26-AD97-0C49-8E32-358336FC4AC8}" type="presOf" srcId="{F2EA6412-50F5-8E49-AE99-8118F1335B43}" destId="{355BB083-CAC9-C249-AC19-198F2C310167}" srcOrd="0" destOrd="0" presId="urn:microsoft.com/office/officeart/2005/8/layout/hList1"/>
    <dgm:cxn modelId="{635444EA-4BE4-A14B-9C25-A81B2900BCE8}" type="presOf" srcId="{E3BC3C46-C5F4-C849-A9AF-7AE9ED3E2BD9}" destId="{E54B62A6-C684-F844-8AE0-4A123E1C46E5}" srcOrd="0" destOrd="2" presId="urn:microsoft.com/office/officeart/2005/8/layout/hList1"/>
    <dgm:cxn modelId="{22B804DF-C48D-894B-8112-EB6E7FC61D86}" srcId="{3B2D657F-6240-4F72-BB3B-A10320DEA04B}" destId="{90C0B4A9-9074-734C-A7F8-7AF855E69DF2}" srcOrd="1" destOrd="0" parTransId="{3FDC66AE-CECC-9443-A75D-C58462BD39A5}" sibTransId="{88D630F0-2338-244B-995C-6E838F498E28}"/>
    <dgm:cxn modelId="{23F51D7B-5066-ED4D-8160-8028F18AAE21}" type="presOf" srcId="{3C92DB45-6DA4-0F4B-B835-7F89FA5E4619}" destId="{E54B62A6-C684-F844-8AE0-4A123E1C46E5}" srcOrd="0" destOrd="1" presId="urn:microsoft.com/office/officeart/2005/8/layout/hList1"/>
    <dgm:cxn modelId="{76FD008D-ACB1-9E43-A9C9-F0FCF63F3AE6}" type="presOf" srcId="{9647171C-D890-E846-86F1-79C3C6378B82}" destId="{355BB083-CAC9-C249-AC19-198F2C310167}" srcOrd="0" destOrd="2" presId="urn:microsoft.com/office/officeart/2005/8/layout/hList1"/>
    <dgm:cxn modelId="{83150A21-4F17-8340-8393-55A016F39CAC}" type="presOf" srcId="{0813C813-8D66-524F-B5D9-9FF963AF9011}" destId="{C3FFCEF7-19F9-3542-819B-5504EFB01E6A}" srcOrd="0" destOrd="2" presId="urn:microsoft.com/office/officeart/2005/8/layout/hList1"/>
    <dgm:cxn modelId="{1F998F74-7AC3-AD44-BA78-A20D3B72F9AA}" type="presParOf" srcId="{0EC8F053-CEE9-B341-A81C-734955F4D220}" destId="{630B0465-E8F6-2643-901B-B7100937AAC5}" srcOrd="0" destOrd="0" presId="urn:microsoft.com/office/officeart/2005/8/layout/hList1"/>
    <dgm:cxn modelId="{48E2BFD7-399B-9545-BF4D-FF4C3A6DB5D4}" type="presParOf" srcId="{630B0465-E8F6-2643-901B-B7100937AAC5}" destId="{F9A8D62E-C098-E146-953E-9270E7803349}" srcOrd="0" destOrd="0" presId="urn:microsoft.com/office/officeart/2005/8/layout/hList1"/>
    <dgm:cxn modelId="{DEB49FA3-E5D5-AF49-B24A-DCF881C11EBF}" type="presParOf" srcId="{630B0465-E8F6-2643-901B-B7100937AAC5}" destId="{C3FFCEF7-19F9-3542-819B-5504EFB01E6A}" srcOrd="1" destOrd="0" presId="urn:microsoft.com/office/officeart/2005/8/layout/hList1"/>
    <dgm:cxn modelId="{363DFC56-1143-C342-9A3C-1BD213563D74}" type="presParOf" srcId="{0EC8F053-CEE9-B341-A81C-734955F4D220}" destId="{955DBAA8-223D-6F4F-96ED-2054CA355F8F}" srcOrd="1" destOrd="0" presId="urn:microsoft.com/office/officeart/2005/8/layout/hList1"/>
    <dgm:cxn modelId="{8059F212-A919-394E-A798-EC6BCBEEC722}" type="presParOf" srcId="{0EC8F053-CEE9-B341-A81C-734955F4D220}" destId="{B7E5F99F-6E2E-874B-93DC-DD9A81A3CC3E}" srcOrd="2" destOrd="0" presId="urn:microsoft.com/office/officeart/2005/8/layout/hList1"/>
    <dgm:cxn modelId="{3D4A71A0-DBCE-1746-A901-4F7455A7DA70}" type="presParOf" srcId="{B7E5F99F-6E2E-874B-93DC-DD9A81A3CC3E}" destId="{8AAB8AFB-C146-0545-BD37-244196ED2E6B}" srcOrd="0" destOrd="0" presId="urn:microsoft.com/office/officeart/2005/8/layout/hList1"/>
    <dgm:cxn modelId="{57623764-087C-DF49-A414-01A4F658BF41}" type="presParOf" srcId="{B7E5F99F-6E2E-874B-93DC-DD9A81A3CC3E}" destId="{355BB083-CAC9-C249-AC19-198F2C310167}" srcOrd="1" destOrd="0" presId="urn:microsoft.com/office/officeart/2005/8/layout/hList1"/>
    <dgm:cxn modelId="{4B318832-D809-754E-A198-98FB158DDE5C}" type="presParOf" srcId="{0EC8F053-CEE9-B341-A81C-734955F4D220}" destId="{75DC58B2-ACAD-E643-A530-0DF6E0E340E4}" srcOrd="3" destOrd="0" presId="urn:microsoft.com/office/officeart/2005/8/layout/hList1"/>
    <dgm:cxn modelId="{0182C4E7-66D1-FA47-AF41-6A59FB7E4C68}" type="presParOf" srcId="{0EC8F053-CEE9-B341-A81C-734955F4D220}" destId="{81B15551-2F84-264F-961B-AB8F4CF720B0}" srcOrd="4" destOrd="0" presId="urn:microsoft.com/office/officeart/2005/8/layout/hList1"/>
    <dgm:cxn modelId="{5E99B4D3-0C46-6040-868F-31415813E909}" type="presParOf" srcId="{81B15551-2F84-264F-961B-AB8F4CF720B0}" destId="{A5BAB0A7-0E66-D749-9E93-4854A48B71A9}" srcOrd="0" destOrd="0" presId="urn:microsoft.com/office/officeart/2005/8/layout/hList1"/>
    <dgm:cxn modelId="{1DB05E8F-938D-C14B-ABD5-3B39FF9FD047}" type="presParOf" srcId="{81B15551-2F84-264F-961B-AB8F4CF720B0}" destId="{E54B62A6-C684-F844-8AE0-4A123E1C46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746C6B-C53B-4680-B049-6206AADFF763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</dgm:pt>
    <dgm:pt modelId="{3C466214-5322-4F2F-93EE-51D4BAEAE04D}">
      <dgm:prSet phldrT="[Texto]" custT="1"/>
      <dgm:spPr>
        <a:xfrm>
          <a:off x="0" y="1963"/>
          <a:ext cx="2252907" cy="1295903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>
            <a:buNone/>
          </a:pPr>
          <a:r>
            <a:rPr lang="es-CO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Información existente es insuficiente</a:t>
          </a:r>
        </a:p>
      </dgm:t>
    </dgm:pt>
    <dgm:pt modelId="{AA15640B-0790-4DE5-A5ED-BDC54D474120}" type="parTrans" cxnId="{C26AA5F3-822F-42CB-BB60-F8312A519F9B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72F24504-2326-46D6-B2C3-DF82BEC09243}" type="sibTrans" cxnId="{C26AA5F3-822F-42CB-BB60-F8312A519F9B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7D370034-74D2-4C02-84FF-388EB5A0A1CC}">
      <dgm:prSet phldrT="[Texto]" custT="1"/>
      <dgm:spPr>
        <a:xfrm rot="5400000">
          <a:off x="3737130" y="-1352669"/>
          <a:ext cx="1036722" cy="400516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s-CO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Información institucional concentrada en procesos misionales y de gestión</a:t>
          </a:r>
        </a:p>
      </dgm:t>
    </dgm:pt>
    <dgm:pt modelId="{26D51292-5D0B-4CC3-AA4B-AAEE1F34A119}" type="parTrans" cxnId="{9B6DF41D-A5D4-404C-A583-C129826679F0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5635B6CE-4941-45D2-AC71-EF2DD4090AFA}" type="sibTrans" cxnId="{9B6DF41D-A5D4-404C-A583-C129826679F0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0F9838D5-E71E-4FBC-A9B0-6B12D8B2E84B}">
      <dgm:prSet phldrT="[Texto]" custT="1"/>
      <dgm:spPr>
        <a:xfrm rot="5400000">
          <a:off x="3737130" y="1368727"/>
          <a:ext cx="1036722" cy="400516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s-CO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Distintas instancias que se concentran en lo tecnológico o en lo conceptual</a:t>
          </a:r>
        </a:p>
      </dgm:t>
    </dgm:pt>
    <dgm:pt modelId="{C6BC8359-621B-4D58-BA46-B234D7B7F430}" type="parTrans" cxnId="{C6780CE8-78CA-4CC9-827B-9C80AFD9A9DD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2D9209AE-BB89-404E-8E5B-4C60BCE47EAC}" type="sibTrans" cxnId="{C6780CE8-78CA-4CC9-827B-9C80AFD9A9DD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8340A7F3-7B22-45CC-8549-E170D26F0148}">
      <dgm:prSet phldrT="[Texto]" custT="1"/>
      <dgm:spPr>
        <a:xfrm>
          <a:off x="0" y="2723360"/>
          <a:ext cx="2252907" cy="129590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>
            <a:buNone/>
          </a:pPr>
          <a:r>
            <a:rPr lang="es-CO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Multiplicidad de iniciativas que no están articuladas</a:t>
          </a:r>
        </a:p>
      </dgm:t>
    </dgm:pt>
    <dgm:pt modelId="{7F99095C-FB70-461E-A9A2-39BF44F4866B}" type="parTrans" cxnId="{E05E3F28-4719-4438-93C8-3C0C18D9169E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938E4086-9AF8-49AC-A2AB-906B49FFC9A3}" type="sibTrans" cxnId="{E05E3F28-4719-4438-93C8-3C0C18D9169E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C6211CFA-8F9A-48D2-A29A-EC13C09E2F69}">
      <dgm:prSet phldrT="[Texto]" custT="1"/>
      <dgm:spPr>
        <a:xfrm>
          <a:off x="0" y="1362661"/>
          <a:ext cx="2252907" cy="129590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>
            <a:buNone/>
          </a:pPr>
          <a:r>
            <a:rPr lang="es-CO" sz="16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Dificultades para compartir la existente</a:t>
          </a:r>
        </a:p>
      </dgm:t>
    </dgm:pt>
    <dgm:pt modelId="{5E5EBA41-13EC-42D2-A0B6-0DDD5B61718D}" type="parTrans" cxnId="{B92863B5-605B-4339-BC4E-15AD27C7053E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1FD76F83-62CC-40D2-A88A-853151EEDC1B}" type="sibTrans" cxnId="{B92863B5-605B-4339-BC4E-15AD27C7053E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2CD497C1-0DAC-4855-81D5-0EEE4C888F34}">
      <dgm:prSet phldrT="[Texto]" custT="1"/>
      <dgm:spPr>
        <a:xfrm rot="5400000">
          <a:off x="3737130" y="8029"/>
          <a:ext cx="1036722" cy="400516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s-CO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Problemas de coordinación</a:t>
          </a:r>
        </a:p>
      </dgm:t>
    </dgm:pt>
    <dgm:pt modelId="{CA7A51A1-C536-4FAF-8910-521A47605D0F}" type="parTrans" cxnId="{2DCE7837-66B6-436D-A835-9933E03203E3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B17F293B-DA75-446F-AF36-FB2C43A459D6}" type="sibTrans" cxnId="{2DCE7837-66B6-436D-A835-9933E03203E3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60004EC4-8983-4986-A7BE-B40F8FDE0BDE}">
      <dgm:prSet phldrT="[Texto]" custT="1"/>
      <dgm:spPr>
        <a:xfrm rot="5400000">
          <a:off x="3737130" y="8029"/>
          <a:ext cx="1036722" cy="400516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s-CO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Soluciones tecnológicas de interoperabilidad no son compartidas por los actores</a:t>
          </a:r>
        </a:p>
      </dgm:t>
    </dgm:pt>
    <dgm:pt modelId="{5897517F-0018-4678-A22F-8B674C3D36A3}" type="parTrans" cxnId="{2D78F49D-F398-4DF5-993B-8F728A2E45A0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04691FA4-D791-454E-9946-684D61A3A693}" type="sibTrans" cxnId="{2D78F49D-F398-4DF5-993B-8F728A2E45A0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93A04C26-A88F-4BD9-8F84-EAAACB3E738D}">
      <dgm:prSet phldrT="[Texto]" custT="1"/>
      <dgm:spPr>
        <a:xfrm rot="5400000">
          <a:off x="3737130" y="-1352669"/>
          <a:ext cx="1036722" cy="400516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s-CO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Complejidad de la política criminal</a:t>
          </a:r>
        </a:p>
      </dgm:t>
    </dgm:pt>
    <dgm:pt modelId="{B786CD7E-741D-4193-B0F9-86ADCF4FA7BA}" type="parTrans" cxnId="{7248FAD8-71D4-4262-8E61-C0EB8C86D4A2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9F883D78-4FB6-4D5C-A991-0CB52E9BD274}" type="sibTrans" cxnId="{7248FAD8-71D4-4262-8E61-C0EB8C86D4A2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17E8A80B-149E-418C-8C13-58C08FA726FF}">
      <dgm:prSet phldrT="[Texto]" custT="1"/>
      <dgm:spPr>
        <a:xfrm rot="5400000">
          <a:off x="3737130" y="1368727"/>
          <a:ext cx="1036722" cy="400516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s-CO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Divorcio entre estas iniciativas</a:t>
          </a:r>
        </a:p>
      </dgm:t>
    </dgm:pt>
    <dgm:pt modelId="{54D31DC6-2518-41B2-AC20-AD1CC4B7CD29}" type="parTrans" cxnId="{88851C8E-9A88-4D3C-8262-C9992EB9FFC1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6E685C42-9FCA-4120-BC01-36F3636A2E7E}" type="sibTrans" cxnId="{88851C8E-9A88-4D3C-8262-C9992EB9FFC1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FDD8A743-F8BE-48B0-93FB-6DB17CD213BB}" type="pres">
      <dgm:prSet presAssocID="{39746C6B-C53B-4680-B049-6206AADFF763}" presName="Name0" presStyleCnt="0">
        <dgm:presLayoutVars>
          <dgm:dir/>
          <dgm:animLvl val="lvl"/>
          <dgm:resizeHandles val="exact"/>
        </dgm:presLayoutVars>
      </dgm:prSet>
      <dgm:spPr/>
    </dgm:pt>
    <dgm:pt modelId="{E5BDFFA1-B352-43E1-A8B9-99777FE20D4C}" type="pres">
      <dgm:prSet presAssocID="{3C466214-5322-4F2F-93EE-51D4BAEAE04D}" presName="linNode" presStyleCnt="0"/>
      <dgm:spPr/>
    </dgm:pt>
    <dgm:pt modelId="{1B3A393A-B107-4357-B7C3-D9CE47E2EC58}" type="pres">
      <dgm:prSet presAssocID="{3C466214-5322-4F2F-93EE-51D4BAEAE04D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84FFBF-11F5-4A81-B16D-9342971362D5}" type="pres">
      <dgm:prSet presAssocID="{3C466214-5322-4F2F-93EE-51D4BAEAE04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055FB0-DBE4-48F3-A75E-4D5768200349}" type="pres">
      <dgm:prSet presAssocID="{72F24504-2326-46D6-B2C3-DF82BEC09243}" presName="sp" presStyleCnt="0"/>
      <dgm:spPr/>
    </dgm:pt>
    <dgm:pt modelId="{FB110B41-A67B-41BE-93DA-FB2E094AD8E4}" type="pres">
      <dgm:prSet presAssocID="{C6211CFA-8F9A-48D2-A29A-EC13C09E2F69}" presName="linNode" presStyleCnt="0"/>
      <dgm:spPr/>
    </dgm:pt>
    <dgm:pt modelId="{9FF13EBD-0B30-41A0-92F7-97F530BA7A4E}" type="pres">
      <dgm:prSet presAssocID="{C6211CFA-8F9A-48D2-A29A-EC13C09E2F6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FE9A5A-305E-4831-BAF2-0F09BAE3BE8C}" type="pres">
      <dgm:prSet presAssocID="{C6211CFA-8F9A-48D2-A29A-EC13C09E2F6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81D23B-4214-4EBF-AF54-50B5BDFF84EE}" type="pres">
      <dgm:prSet presAssocID="{1FD76F83-62CC-40D2-A88A-853151EEDC1B}" presName="sp" presStyleCnt="0"/>
      <dgm:spPr/>
    </dgm:pt>
    <dgm:pt modelId="{B39CB41F-541D-47E1-BBF3-BA41E7D8DFB9}" type="pres">
      <dgm:prSet presAssocID="{8340A7F3-7B22-45CC-8549-E170D26F0148}" presName="linNode" presStyleCnt="0"/>
      <dgm:spPr/>
    </dgm:pt>
    <dgm:pt modelId="{3ACAF84E-D4AE-4C93-B468-3EEE52CA840A}" type="pres">
      <dgm:prSet presAssocID="{8340A7F3-7B22-45CC-8549-E170D26F014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C4C097-3D3D-43D0-970B-5D3233C53F73}" type="pres">
      <dgm:prSet presAssocID="{8340A7F3-7B22-45CC-8549-E170D26F014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92863B5-605B-4339-BC4E-15AD27C7053E}" srcId="{39746C6B-C53B-4680-B049-6206AADFF763}" destId="{C6211CFA-8F9A-48D2-A29A-EC13C09E2F69}" srcOrd="1" destOrd="0" parTransId="{5E5EBA41-13EC-42D2-A0B6-0DDD5B61718D}" sibTransId="{1FD76F83-62CC-40D2-A88A-853151EEDC1B}"/>
    <dgm:cxn modelId="{C26AA5F3-822F-42CB-BB60-F8312A519F9B}" srcId="{39746C6B-C53B-4680-B049-6206AADFF763}" destId="{3C466214-5322-4F2F-93EE-51D4BAEAE04D}" srcOrd="0" destOrd="0" parTransId="{AA15640B-0790-4DE5-A5ED-BDC54D474120}" sibTransId="{72F24504-2326-46D6-B2C3-DF82BEC09243}"/>
    <dgm:cxn modelId="{EDC8EF9F-12C3-4407-AD8A-7BB7D8638F7C}" type="presOf" srcId="{39746C6B-C53B-4680-B049-6206AADFF763}" destId="{FDD8A743-F8BE-48B0-93FB-6DB17CD213BB}" srcOrd="0" destOrd="0" presId="urn:microsoft.com/office/officeart/2005/8/layout/vList5"/>
    <dgm:cxn modelId="{8DF68C85-0323-4057-B961-CE7ECA91FE79}" type="presOf" srcId="{7D370034-74D2-4C02-84FF-388EB5A0A1CC}" destId="{0184FFBF-11F5-4A81-B16D-9342971362D5}" srcOrd="0" destOrd="0" presId="urn:microsoft.com/office/officeart/2005/8/layout/vList5"/>
    <dgm:cxn modelId="{F881EA02-0A9B-43CF-98B7-B8D562869826}" type="presOf" srcId="{17E8A80B-149E-418C-8C13-58C08FA726FF}" destId="{BCC4C097-3D3D-43D0-970B-5D3233C53F73}" srcOrd="0" destOrd="1" presId="urn:microsoft.com/office/officeart/2005/8/layout/vList5"/>
    <dgm:cxn modelId="{C6780CE8-78CA-4CC9-827B-9C80AFD9A9DD}" srcId="{8340A7F3-7B22-45CC-8549-E170D26F0148}" destId="{0F9838D5-E71E-4FBC-A9B0-6B12D8B2E84B}" srcOrd="0" destOrd="0" parTransId="{C6BC8359-621B-4D58-BA46-B234D7B7F430}" sibTransId="{2D9209AE-BB89-404E-8E5B-4C60BCE47EAC}"/>
    <dgm:cxn modelId="{1C0A85FC-5F5E-41F4-8436-86BA32F9ECB3}" type="presOf" srcId="{8340A7F3-7B22-45CC-8549-E170D26F0148}" destId="{3ACAF84E-D4AE-4C93-B468-3EEE52CA840A}" srcOrd="0" destOrd="0" presId="urn:microsoft.com/office/officeart/2005/8/layout/vList5"/>
    <dgm:cxn modelId="{E207A616-B6B6-4844-93D8-6955BEC807A5}" type="presOf" srcId="{0F9838D5-E71E-4FBC-A9B0-6B12D8B2E84B}" destId="{BCC4C097-3D3D-43D0-970B-5D3233C53F73}" srcOrd="0" destOrd="0" presId="urn:microsoft.com/office/officeart/2005/8/layout/vList5"/>
    <dgm:cxn modelId="{6AD14169-C6A3-41A6-A42E-9A607D7FDE7E}" type="presOf" srcId="{2CD497C1-0DAC-4855-81D5-0EEE4C888F34}" destId="{1FFE9A5A-305E-4831-BAF2-0F09BAE3BE8C}" srcOrd="0" destOrd="0" presId="urn:microsoft.com/office/officeart/2005/8/layout/vList5"/>
    <dgm:cxn modelId="{00E6F68E-6F4D-496B-BF83-C00405EB6362}" type="presOf" srcId="{C6211CFA-8F9A-48D2-A29A-EC13C09E2F69}" destId="{9FF13EBD-0B30-41A0-92F7-97F530BA7A4E}" srcOrd="0" destOrd="0" presId="urn:microsoft.com/office/officeart/2005/8/layout/vList5"/>
    <dgm:cxn modelId="{28205D1C-59D9-4C6A-AFCC-DC787130529E}" type="presOf" srcId="{93A04C26-A88F-4BD9-8F84-EAAACB3E738D}" destId="{0184FFBF-11F5-4A81-B16D-9342971362D5}" srcOrd="0" destOrd="1" presId="urn:microsoft.com/office/officeart/2005/8/layout/vList5"/>
    <dgm:cxn modelId="{A263CCDA-BC83-4A63-AF4C-1EADB50D29DB}" type="presOf" srcId="{3C466214-5322-4F2F-93EE-51D4BAEAE04D}" destId="{1B3A393A-B107-4357-B7C3-D9CE47E2EC58}" srcOrd="0" destOrd="0" presId="urn:microsoft.com/office/officeart/2005/8/layout/vList5"/>
    <dgm:cxn modelId="{4990B2FC-8A56-4749-A519-93657D4F2F50}" type="presOf" srcId="{60004EC4-8983-4986-A7BE-B40F8FDE0BDE}" destId="{1FFE9A5A-305E-4831-BAF2-0F09BAE3BE8C}" srcOrd="0" destOrd="1" presId="urn:microsoft.com/office/officeart/2005/8/layout/vList5"/>
    <dgm:cxn modelId="{2DCE7837-66B6-436D-A835-9933E03203E3}" srcId="{C6211CFA-8F9A-48D2-A29A-EC13C09E2F69}" destId="{2CD497C1-0DAC-4855-81D5-0EEE4C888F34}" srcOrd="0" destOrd="0" parTransId="{CA7A51A1-C536-4FAF-8910-521A47605D0F}" sibTransId="{B17F293B-DA75-446F-AF36-FB2C43A459D6}"/>
    <dgm:cxn modelId="{88851C8E-9A88-4D3C-8262-C9992EB9FFC1}" srcId="{8340A7F3-7B22-45CC-8549-E170D26F0148}" destId="{17E8A80B-149E-418C-8C13-58C08FA726FF}" srcOrd="1" destOrd="0" parTransId="{54D31DC6-2518-41B2-AC20-AD1CC4B7CD29}" sibTransId="{6E685C42-9FCA-4120-BC01-36F3636A2E7E}"/>
    <dgm:cxn modelId="{7248FAD8-71D4-4262-8E61-C0EB8C86D4A2}" srcId="{3C466214-5322-4F2F-93EE-51D4BAEAE04D}" destId="{93A04C26-A88F-4BD9-8F84-EAAACB3E738D}" srcOrd="1" destOrd="0" parTransId="{B786CD7E-741D-4193-B0F9-86ADCF4FA7BA}" sibTransId="{9F883D78-4FB6-4D5C-A991-0CB52E9BD274}"/>
    <dgm:cxn modelId="{E05E3F28-4719-4438-93C8-3C0C18D9169E}" srcId="{39746C6B-C53B-4680-B049-6206AADFF763}" destId="{8340A7F3-7B22-45CC-8549-E170D26F0148}" srcOrd="2" destOrd="0" parTransId="{7F99095C-FB70-461E-A9A2-39BF44F4866B}" sibTransId="{938E4086-9AF8-49AC-A2AB-906B49FFC9A3}"/>
    <dgm:cxn modelId="{9B6DF41D-A5D4-404C-A583-C129826679F0}" srcId="{3C466214-5322-4F2F-93EE-51D4BAEAE04D}" destId="{7D370034-74D2-4C02-84FF-388EB5A0A1CC}" srcOrd="0" destOrd="0" parTransId="{26D51292-5D0B-4CC3-AA4B-AAEE1F34A119}" sibTransId="{5635B6CE-4941-45D2-AC71-EF2DD4090AFA}"/>
    <dgm:cxn modelId="{2D78F49D-F398-4DF5-993B-8F728A2E45A0}" srcId="{C6211CFA-8F9A-48D2-A29A-EC13C09E2F69}" destId="{60004EC4-8983-4986-A7BE-B40F8FDE0BDE}" srcOrd="1" destOrd="0" parTransId="{5897517F-0018-4678-A22F-8B674C3D36A3}" sibTransId="{04691FA4-D791-454E-9946-684D61A3A693}"/>
    <dgm:cxn modelId="{38E3C9F7-B8AB-447D-A553-CD1426724FB7}" type="presParOf" srcId="{FDD8A743-F8BE-48B0-93FB-6DB17CD213BB}" destId="{E5BDFFA1-B352-43E1-A8B9-99777FE20D4C}" srcOrd="0" destOrd="0" presId="urn:microsoft.com/office/officeart/2005/8/layout/vList5"/>
    <dgm:cxn modelId="{982FEEC0-D82C-4114-98DF-A10FFD9097EF}" type="presParOf" srcId="{E5BDFFA1-B352-43E1-A8B9-99777FE20D4C}" destId="{1B3A393A-B107-4357-B7C3-D9CE47E2EC58}" srcOrd="0" destOrd="0" presId="urn:microsoft.com/office/officeart/2005/8/layout/vList5"/>
    <dgm:cxn modelId="{01365252-146F-41B6-8406-3EAA7AD4DEF6}" type="presParOf" srcId="{E5BDFFA1-B352-43E1-A8B9-99777FE20D4C}" destId="{0184FFBF-11F5-4A81-B16D-9342971362D5}" srcOrd="1" destOrd="0" presId="urn:microsoft.com/office/officeart/2005/8/layout/vList5"/>
    <dgm:cxn modelId="{0293E5EF-07BA-447F-929D-DCC0C939AA31}" type="presParOf" srcId="{FDD8A743-F8BE-48B0-93FB-6DB17CD213BB}" destId="{19055FB0-DBE4-48F3-A75E-4D5768200349}" srcOrd="1" destOrd="0" presId="urn:microsoft.com/office/officeart/2005/8/layout/vList5"/>
    <dgm:cxn modelId="{70F63F20-3CD3-4A11-ABBC-25CD5B39CF97}" type="presParOf" srcId="{FDD8A743-F8BE-48B0-93FB-6DB17CD213BB}" destId="{FB110B41-A67B-41BE-93DA-FB2E094AD8E4}" srcOrd="2" destOrd="0" presId="urn:microsoft.com/office/officeart/2005/8/layout/vList5"/>
    <dgm:cxn modelId="{81C19F45-BB19-4500-B993-2F3F22ECD529}" type="presParOf" srcId="{FB110B41-A67B-41BE-93DA-FB2E094AD8E4}" destId="{9FF13EBD-0B30-41A0-92F7-97F530BA7A4E}" srcOrd="0" destOrd="0" presId="urn:microsoft.com/office/officeart/2005/8/layout/vList5"/>
    <dgm:cxn modelId="{9D0DDB81-E67C-4F5A-873D-98A98D2FC786}" type="presParOf" srcId="{FB110B41-A67B-41BE-93DA-FB2E094AD8E4}" destId="{1FFE9A5A-305E-4831-BAF2-0F09BAE3BE8C}" srcOrd="1" destOrd="0" presId="urn:microsoft.com/office/officeart/2005/8/layout/vList5"/>
    <dgm:cxn modelId="{79FB4A1F-4F88-4954-9E3B-8D3BE868A5E8}" type="presParOf" srcId="{FDD8A743-F8BE-48B0-93FB-6DB17CD213BB}" destId="{4281D23B-4214-4EBF-AF54-50B5BDFF84EE}" srcOrd="3" destOrd="0" presId="urn:microsoft.com/office/officeart/2005/8/layout/vList5"/>
    <dgm:cxn modelId="{9E2EAB1D-4EC7-4FE5-8CBF-7DF4028F2AF9}" type="presParOf" srcId="{FDD8A743-F8BE-48B0-93FB-6DB17CD213BB}" destId="{B39CB41F-541D-47E1-BBF3-BA41E7D8DFB9}" srcOrd="4" destOrd="0" presId="urn:microsoft.com/office/officeart/2005/8/layout/vList5"/>
    <dgm:cxn modelId="{A9E6BBEE-0FF7-441C-A7A2-69FB521A06AA}" type="presParOf" srcId="{B39CB41F-541D-47E1-BBF3-BA41E7D8DFB9}" destId="{3ACAF84E-D4AE-4C93-B468-3EEE52CA840A}" srcOrd="0" destOrd="0" presId="urn:microsoft.com/office/officeart/2005/8/layout/vList5"/>
    <dgm:cxn modelId="{E66CFF0F-5876-4BF4-8760-FC6498BA3D34}" type="presParOf" srcId="{B39CB41F-541D-47E1-BBF3-BA41E7D8DFB9}" destId="{BCC4C097-3D3D-43D0-970B-5D3233C53F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746C6B-C53B-4680-B049-6206AADFF763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</dgm:pt>
    <dgm:pt modelId="{3C466214-5322-4F2F-93EE-51D4BAEAE04D}">
      <dgm:prSet phldrT="[Texto]" custT="1"/>
      <dgm:spPr>
        <a:xfrm>
          <a:off x="0" y="49"/>
          <a:ext cx="2252907" cy="1961526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>
            <a:buNone/>
          </a:pPr>
          <a:r>
            <a:rPr lang="es-CO" sz="18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Gestión eficiente de información</a:t>
          </a:r>
        </a:p>
      </dgm:t>
    </dgm:pt>
    <dgm:pt modelId="{AA15640B-0790-4DE5-A5ED-BDC54D474120}" type="parTrans" cxnId="{C26AA5F3-822F-42CB-BB60-F8312A519F9B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72F24504-2326-46D6-B2C3-DF82BEC09243}" type="sibTrans" cxnId="{C26AA5F3-822F-42CB-BB60-F8312A519F9B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CB5C52EA-E014-4C0B-98D7-689DC2C81EE6}">
      <dgm:prSet phldrT="[Texto]" custT="1"/>
      <dgm:spPr>
        <a:xfrm rot="5400000">
          <a:off x="3470881" y="-1021772"/>
          <a:ext cx="1569221" cy="400516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s-CO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Coordinación interinstitucional</a:t>
          </a:r>
        </a:p>
      </dgm:t>
    </dgm:pt>
    <dgm:pt modelId="{167FE629-B015-4C17-9454-5C423611A042}" type="parTrans" cxnId="{D205D353-6D8B-41C8-93CF-ACCA03BD5A49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B1D78835-6DA5-4494-9086-70A39EAD0B23}" type="sibTrans" cxnId="{D205D353-6D8B-41C8-93CF-ACCA03BD5A49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7D370034-74D2-4C02-84FF-388EB5A0A1CC}">
      <dgm:prSet phldrT="[Texto]" custT="1"/>
      <dgm:spPr>
        <a:xfrm rot="5400000">
          <a:off x="3470881" y="-1021772"/>
          <a:ext cx="1569221" cy="400516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s-CO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Información centralizada</a:t>
          </a:r>
        </a:p>
      </dgm:t>
    </dgm:pt>
    <dgm:pt modelId="{26D51292-5D0B-4CC3-AA4B-AAEE1F34A119}" type="parTrans" cxnId="{9B6DF41D-A5D4-404C-A583-C129826679F0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5635B6CE-4941-45D2-AC71-EF2DD4090AFA}" type="sibTrans" cxnId="{9B6DF41D-A5D4-404C-A583-C129826679F0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228DE04F-60AB-47A1-A81B-DB3A3EBCCD7E}">
      <dgm:prSet phldrT="[Texto]" custT="1"/>
      <dgm:spPr>
        <a:xfrm>
          <a:off x="0" y="2059651"/>
          <a:ext cx="2252907" cy="196152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>
            <a:buNone/>
          </a:pPr>
          <a:r>
            <a:rPr lang="es-CO" sz="18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Disponibilidad de insumos para la política pública</a:t>
          </a:r>
        </a:p>
      </dgm:t>
    </dgm:pt>
    <dgm:pt modelId="{C8463B5D-78F9-48EE-9C6B-5E98256473B4}" type="parTrans" cxnId="{4CE69444-C21F-4CE8-A0C5-30AB9E6B077B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ED36D1B9-EF03-4FA4-B0AA-909E3A77207F}" type="sibTrans" cxnId="{4CE69444-C21F-4CE8-A0C5-30AB9E6B077B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E5149A34-853A-4297-B0F6-BDCD6AF6DB40}">
      <dgm:prSet phldrT="[Texto]" custT="1"/>
      <dgm:spPr>
        <a:xfrm rot="5400000">
          <a:off x="3470881" y="1037830"/>
          <a:ext cx="1569221" cy="400516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s-CO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Información sobre el funcionamiento de la política criminal</a:t>
          </a:r>
        </a:p>
      </dgm:t>
    </dgm:pt>
    <dgm:pt modelId="{2080F059-A40F-4712-9915-0C53E5FE30BD}" type="parTrans" cxnId="{BF0F26EB-687C-4012-9E66-05BDEDF81A07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5EDB5670-331B-401C-A01D-8B563F47065E}" type="sibTrans" cxnId="{BF0F26EB-687C-4012-9E66-05BDEDF81A07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0F9838D5-E71E-4FBC-A9B0-6B12D8B2E84B}">
      <dgm:prSet phldrT="[Texto]" custT="1"/>
      <dgm:spPr>
        <a:xfrm rot="5400000">
          <a:off x="3470881" y="1037830"/>
          <a:ext cx="1569221" cy="400516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s-CO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Información sobre los fenómenos criminales</a:t>
          </a:r>
        </a:p>
      </dgm:t>
    </dgm:pt>
    <dgm:pt modelId="{C6BC8359-621B-4D58-BA46-B234D7B7F430}" type="parTrans" cxnId="{C6780CE8-78CA-4CC9-827B-9C80AFD9A9DD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2D9209AE-BB89-404E-8E5B-4C60BCE47EAC}" type="sibTrans" cxnId="{C6780CE8-78CA-4CC9-827B-9C80AFD9A9DD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AD39C09D-C04D-4275-8EE6-0799C10A59F7}">
      <dgm:prSet phldrT="[Texto]" custT="1"/>
      <dgm:spPr>
        <a:xfrm rot="5400000">
          <a:off x="3470881" y="1037830"/>
          <a:ext cx="1569221" cy="400516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s-CO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Indicadores en clave de derechos humanos</a:t>
          </a:r>
        </a:p>
      </dgm:t>
    </dgm:pt>
    <dgm:pt modelId="{B5038144-2746-406F-9782-DBC880409433}" type="parTrans" cxnId="{48CDCC05-1B44-41D2-AB02-4AF727A7242F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592AA3EF-BB4F-440F-9825-02584F63FB15}" type="sibTrans" cxnId="{48CDCC05-1B44-41D2-AB02-4AF727A7242F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FDD8A743-F8BE-48B0-93FB-6DB17CD213BB}" type="pres">
      <dgm:prSet presAssocID="{39746C6B-C53B-4680-B049-6206AADFF763}" presName="Name0" presStyleCnt="0">
        <dgm:presLayoutVars>
          <dgm:dir/>
          <dgm:animLvl val="lvl"/>
          <dgm:resizeHandles val="exact"/>
        </dgm:presLayoutVars>
      </dgm:prSet>
      <dgm:spPr/>
    </dgm:pt>
    <dgm:pt modelId="{E5BDFFA1-B352-43E1-A8B9-99777FE20D4C}" type="pres">
      <dgm:prSet presAssocID="{3C466214-5322-4F2F-93EE-51D4BAEAE04D}" presName="linNode" presStyleCnt="0"/>
      <dgm:spPr/>
    </dgm:pt>
    <dgm:pt modelId="{1B3A393A-B107-4357-B7C3-D9CE47E2EC58}" type="pres">
      <dgm:prSet presAssocID="{3C466214-5322-4F2F-93EE-51D4BAEAE04D}" presName="parentText" presStyleLbl="node1" presStyleIdx="0" presStyleCnt="2" custLinFactNeighborY="-53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84FFBF-11F5-4A81-B16D-9342971362D5}" type="pres">
      <dgm:prSet presAssocID="{3C466214-5322-4F2F-93EE-51D4BAEAE04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055FB0-DBE4-48F3-A75E-4D5768200349}" type="pres">
      <dgm:prSet presAssocID="{72F24504-2326-46D6-B2C3-DF82BEC09243}" presName="sp" presStyleCnt="0"/>
      <dgm:spPr/>
    </dgm:pt>
    <dgm:pt modelId="{87BCCEE5-8245-4955-B2EC-6754757C5E66}" type="pres">
      <dgm:prSet presAssocID="{228DE04F-60AB-47A1-A81B-DB3A3EBCCD7E}" presName="linNode" presStyleCnt="0"/>
      <dgm:spPr/>
    </dgm:pt>
    <dgm:pt modelId="{24BF1E2D-E357-4F5A-AA9B-BFC4A954C62C}" type="pres">
      <dgm:prSet presAssocID="{228DE04F-60AB-47A1-A81B-DB3A3EBCCD7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04161A-7A0F-45CA-8B62-86612D11DC63}" type="pres">
      <dgm:prSet presAssocID="{228DE04F-60AB-47A1-A81B-DB3A3EBCCD7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DC8EF9F-12C3-4407-AD8A-7BB7D8638F7C}" type="presOf" srcId="{39746C6B-C53B-4680-B049-6206AADFF763}" destId="{FDD8A743-F8BE-48B0-93FB-6DB17CD213BB}" srcOrd="0" destOrd="0" presId="urn:microsoft.com/office/officeart/2005/8/layout/vList5"/>
    <dgm:cxn modelId="{C6780CE8-78CA-4CC9-827B-9C80AFD9A9DD}" srcId="{228DE04F-60AB-47A1-A81B-DB3A3EBCCD7E}" destId="{0F9838D5-E71E-4FBC-A9B0-6B12D8B2E84B}" srcOrd="1" destOrd="0" parTransId="{C6BC8359-621B-4D58-BA46-B234D7B7F430}" sibTransId="{2D9209AE-BB89-404E-8E5B-4C60BCE47EAC}"/>
    <dgm:cxn modelId="{689091D4-4E03-43EF-BC47-18CB8770AAB0}" type="presOf" srcId="{228DE04F-60AB-47A1-A81B-DB3A3EBCCD7E}" destId="{24BF1E2D-E357-4F5A-AA9B-BFC4A954C62C}" srcOrd="0" destOrd="0" presId="urn:microsoft.com/office/officeart/2005/8/layout/vList5"/>
    <dgm:cxn modelId="{8DF68C85-0323-4057-B961-CE7ECA91FE79}" type="presOf" srcId="{7D370034-74D2-4C02-84FF-388EB5A0A1CC}" destId="{0184FFBF-11F5-4A81-B16D-9342971362D5}" srcOrd="0" destOrd="1" presId="urn:microsoft.com/office/officeart/2005/8/layout/vList5"/>
    <dgm:cxn modelId="{0D7B9D99-524D-43D7-9B0D-B6515C1195E0}" type="presOf" srcId="{CB5C52EA-E014-4C0B-98D7-689DC2C81EE6}" destId="{0184FFBF-11F5-4A81-B16D-9342971362D5}" srcOrd="0" destOrd="0" presId="urn:microsoft.com/office/officeart/2005/8/layout/vList5"/>
    <dgm:cxn modelId="{48CDCC05-1B44-41D2-AB02-4AF727A7242F}" srcId="{228DE04F-60AB-47A1-A81B-DB3A3EBCCD7E}" destId="{AD39C09D-C04D-4275-8EE6-0799C10A59F7}" srcOrd="2" destOrd="0" parTransId="{B5038144-2746-406F-9782-DBC880409433}" sibTransId="{592AA3EF-BB4F-440F-9825-02584F63FB15}"/>
    <dgm:cxn modelId="{D67663A9-570C-4993-8570-5C81543B9F8D}" type="presOf" srcId="{AD39C09D-C04D-4275-8EE6-0799C10A59F7}" destId="{2F04161A-7A0F-45CA-8B62-86612D11DC63}" srcOrd="0" destOrd="2" presId="urn:microsoft.com/office/officeart/2005/8/layout/vList5"/>
    <dgm:cxn modelId="{D205D353-6D8B-41C8-93CF-ACCA03BD5A49}" srcId="{3C466214-5322-4F2F-93EE-51D4BAEAE04D}" destId="{CB5C52EA-E014-4C0B-98D7-689DC2C81EE6}" srcOrd="0" destOrd="0" parTransId="{167FE629-B015-4C17-9454-5C423611A042}" sibTransId="{B1D78835-6DA5-4494-9086-70A39EAD0B23}"/>
    <dgm:cxn modelId="{BF0F26EB-687C-4012-9E66-05BDEDF81A07}" srcId="{228DE04F-60AB-47A1-A81B-DB3A3EBCCD7E}" destId="{E5149A34-853A-4297-B0F6-BDCD6AF6DB40}" srcOrd="0" destOrd="0" parTransId="{2080F059-A40F-4712-9915-0C53E5FE30BD}" sibTransId="{5EDB5670-331B-401C-A01D-8B563F47065E}"/>
    <dgm:cxn modelId="{9B6DF41D-A5D4-404C-A583-C129826679F0}" srcId="{3C466214-5322-4F2F-93EE-51D4BAEAE04D}" destId="{7D370034-74D2-4C02-84FF-388EB5A0A1CC}" srcOrd="1" destOrd="0" parTransId="{26D51292-5D0B-4CC3-AA4B-AAEE1F34A119}" sibTransId="{5635B6CE-4941-45D2-AC71-EF2DD4090AFA}"/>
    <dgm:cxn modelId="{A263CCDA-BC83-4A63-AF4C-1EADB50D29DB}" type="presOf" srcId="{3C466214-5322-4F2F-93EE-51D4BAEAE04D}" destId="{1B3A393A-B107-4357-B7C3-D9CE47E2EC58}" srcOrd="0" destOrd="0" presId="urn:microsoft.com/office/officeart/2005/8/layout/vList5"/>
    <dgm:cxn modelId="{4ABEEC78-2D5A-4DDF-AC46-10D997778BAB}" type="presOf" srcId="{0F9838D5-E71E-4FBC-A9B0-6B12D8B2E84B}" destId="{2F04161A-7A0F-45CA-8B62-86612D11DC63}" srcOrd="0" destOrd="1" presId="urn:microsoft.com/office/officeart/2005/8/layout/vList5"/>
    <dgm:cxn modelId="{C26AA5F3-822F-42CB-BB60-F8312A519F9B}" srcId="{39746C6B-C53B-4680-B049-6206AADFF763}" destId="{3C466214-5322-4F2F-93EE-51D4BAEAE04D}" srcOrd="0" destOrd="0" parTransId="{AA15640B-0790-4DE5-A5ED-BDC54D474120}" sibTransId="{72F24504-2326-46D6-B2C3-DF82BEC09243}"/>
    <dgm:cxn modelId="{DC0F3DB1-1E8F-418F-9331-1995E6FB807E}" type="presOf" srcId="{E5149A34-853A-4297-B0F6-BDCD6AF6DB40}" destId="{2F04161A-7A0F-45CA-8B62-86612D11DC63}" srcOrd="0" destOrd="0" presId="urn:microsoft.com/office/officeart/2005/8/layout/vList5"/>
    <dgm:cxn modelId="{4CE69444-C21F-4CE8-A0C5-30AB9E6B077B}" srcId="{39746C6B-C53B-4680-B049-6206AADFF763}" destId="{228DE04F-60AB-47A1-A81B-DB3A3EBCCD7E}" srcOrd="1" destOrd="0" parTransId="{C8463B5D-78F9-48EE-9C6B-5E98256473B4}" sibTransId="{ED36D1B9-EF03-4FA4-B0AA-909E3A77207F}"/>
    <dgm:cxn modelId="{38E3C9F7-B8AB-447D-A553-CD1426724FB7}" type="presParOf" srcId="{FDD8A743-F8BE-48B0-93FB-6DB17CD213BB}" destId="{E5BDFFA1-B352-43E1-A8B9-99777FE20D4C}" srcOrd="0" destOrd="0" presId="urn:microsoft.com/office/officeart/2005/8/layout/vList5"/>
    <dgm:cxn modelId="{982FEEC0-D82C-4114-98DF-A10FFD9097EF}" type="presParOf" srcId="{E5BDFFA1-B352-43E1-A8B9-99777FE20D4C}" destId="{1B3A393A-B107-4357-B7C3-D9CE47E2EC58}" srcOrd="0" destOrd="0" presId="urn:microsoft.com/office/officeart/2005/8/layout/vList5"/>
    <dgm:cxn modelId="{01365252-146F-41B6-8406-3EAA7AD4DEF6}" type="presParOf" srcId="{E5BDFFA1-B352-43E1-A8B9-99777FE20D4C}" destId="{0184FFBF-11F5-4A81-B16D-9342971362D5}" srcOrd="1" destOrd="0" presId="urn:microsoft.com/office/officeart/2005/8/layout/vList5"/>
    <dgm:cxn modelId="{0293E5EF-07BA-447F-929D-DCC0C939AA31}" type="presParOf" srcId="{FDD8A743-F8BE-48B0-93FB-6DB17CD213BB}" destId="{19055FB0-DBE4-48F3-A75E-4D5768200349}" srcOrd="1" destOrd="0" presId="urn:microsoft.com/office/officeart/2005/8/layout/vList5"/>
    <dgm:cxn modelId="{F52DFA4D-FD5B-43A6-A092-290B9ED76682}" type="presParOf" srcId="{FDD8A743-F8BE-48B0-93FB-6DB17CD213BB}" destId="{87BCCEE5-8245-4955-B2EC-6754757C5E66}" srcOrd="2" destOrd="0" presId="urn:microsoft.com/office/officeart/2005/8/layout/vList5"/>
    <dgm:cxn modelId="{AAB15719-15C2-4271-BC35-84D036F3EF40}" type="presParOf" srcId="{87BCCEE5-8245-4955-B2EC-6754757C5E66}" destId="{24BF1E2D-E357-4F5A-AA9B-BFC4A954C62C}" srcOrd="0" destOrd="0" presId="urn:microsoft.com/office/officeart/2005/8/layout/vList5"/>
    <dgm:cxn modelId="{25480CB3-9147-42EA-BF50-15EA8BA569D7}" type="presParOf" srcId="{87BCCEE5-8245-4955-B2EC-6754757C5E66}" destId="{2F04161A-7A0F-45CA-8B62-86612D11DC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B2117-7C4F-499A-8C60-436159319979}">
      <dsp:nvSpPr>
        <dsp:cNvPr id="0" name=""/>
        <dsp:cNvSpPr/>
      </dsp:nvSpPr>
      <dsp:spPr>
        <a:xfrm>
          <a:off x="188763" y="0"/>
          <a:ext cx="3166406" cy="910864"/>
        </a:xfrm>
        <a:prstGeom prst="rect">
          <a:avLst/>
        </a:prstGeom>
        <a:solidFill>
          <a:schemeClr val="bg2">
            <a:lumMod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chemeClr val="tx2">
                  <a:lumMod val="50000"/>
                </a:schemeClr>
              </a:solidFill>
            </a:rPr>
            <a:t>Comisión Asesora para el diseño de la Política Criminal para el Estado colombiano (2012)</a:t>
          </a:r>
        </a:p>
      </dsp:txBody>
      <dsp:txXfrm>
        <a:off x="188763" y="0"/>
        <a:ext cx="3166406" cy="910864"/>
      </dsp:txXfrm>
    </dsp:sp>
    <dsp:sp modelId="{3C1F55CF-F825-4B15-9E09-2EE2017DB699}">
      <dsp:nvSpPr>
        <dsp:cNvPr id="0" name=""/>
        <dsp:cNvSpPr/>
      </dsp:nvSpPr>
      <dsp:spPr>
        <a:xfrm>
          <a:off x="191168" y="1114882"/>
          <a:ext cx="3166406" cy="910864"/>
        </a:xfrm>
        <a:prstGeom prst="rect">
          <a:avLst/>
        </a:prstGeom>
        <a:solidFill>
          <a:schemeClr val="bg2">
            <a:lumMod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chemeClr val="tx2">
                  <a:lumMod val="50000"/>
                </a:schemeClr>
              </a:solidFill>
            </a:rPr>
            <a:t>Sentencia T-762 de 2015 – Ley 1450 de 2011 – Decreto 1885 de 2015</a:t>
          </a:r>
        </a:p>
      </dsp:txBody>
      <dsp:txXfrm>
        <a:off x="191168" y="1114882"/>
        <a:ext cx="3166406" cy="910864"/>
      </dsp:txXfrm>
    </dsp:sp>
    <dsp:sp modelId="{ADF3C9CB-6FA1-4BCF-B752-B986CE94DC8F}">
      <dsp:nvSpPr>
        <dsp:cNvPr id="0" name=""/>
        <dsp:cNvSpPr/>
      </dsp:nvSpPr>
      <dsp:spPr>
        <a:xfrm>
          <a:off x="188468" y="2229522"/>
          <a:ext cx="3171806" cy="785578"/>
        </a:xfrm>
        <a:prstGeom prst="rect">
          <a:avLst/>
        </a:prstGeom>
        <a:solidFill>
          <a:schemeClr val="bg2">
            <a:lumMod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chemeClr val="tx2">
                  <a:lumMod val="50000"/>
                </a:schemeClr>
              </a:solidFill>
            </a:rPr>
            <a:t>Plan Nacional de Política Criminal</a:t>
          </a:r>
        </a:p>
      </dsp:txBody>
      <dsp:txXfrm>
        <a:off x="188468" y="2229522"/>
        <a:ext cx="3171806" cy="7855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D5A48-FE5F-43D4-94CC-8873363115F6}">
      <dsp:nvSpPr>
        <dsp:cNvPr id="0" name=""/>
        <dsp:cNvSpPr/>
      </dsp:nvSpPr>
      <dsp:spPr>
        <a:xfrm rot="5400000">
          <a:off x="5131628" y="-2023459"/>
          <a:ext cx="999553" cy="5300146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b="0" kern="1200" dirty="0">
              <a:latin typeface="+mn-lt"/>
            </a:rPr>
            <a:t>USO DE INFORMACIÓN (ESTADÍSTICA) PARA TOMA DE DECISIONES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b="0" kern="1200" dirty="0">
              <a:latin typeface="+mn-lt"/>
            </a:rPr>
            <a:t>Retos: Identificación de necesidades de nueva información y barreras de acceso a la información entre entidades</a:t>
          </a:r>
        </a:p>
      </dsp:txBody>
      <dsp:txXfrm rot="-5400000">
        <a:off x="2981332" y="175631"/>
        <a:ext cx="5251352" cy="901965"/>
      </dsp:txXfrm>
    </dsp:sp>
    <dsp:sp modelId="{A7FF7C04-D97E-4C6A-A988-4EC19CCFC763}">
      <dsp:nvSpPr>
        <dsp:cNvPr id="0" name=""/>
        <dsp:cNvSpPr/>
      </dsp:nvSpPr>
      <dsp:spPr>
        <a:xfrm>
          <a:off x="0" y="1893"/>
          <a:ext cx="2981332" cy="1249441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latin typeface="+mn-lt"/>
            </a:rPr>
            <a:t>Información y TIC para gobierno abierto</a:t>
          </a:r>
        </a:p>
      </dsp:txBody>
      <dsp:txXfrm>
        <a:off x="60993" y="62886"/>
        <a:ext cx="2859346" cy="1127455"/>
      </dsp:txXfrm>
    </dsp:sp>
    <dsp:sp modelId="{E033716B-32DB-4BE7-AFD6-B9332BF1231E}">
      <dsp:nvSpPr>
        <dsp:cNvPr id="0" name=""/>
        <dsp:cNvSpPr/>
      </dsp:nvSpPr>
      <dsp:spPr>
        <a:xfrm rot="5400000">
          <a:off x="5131628" y="-711545"/>
          <a:ext cx="999553" cy="5300146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latin typeface="+mn-lt"/>
            </a:rPr>
            <a:t>USO DE LA INFORMACIÓN PARA MEJORAR EL FUNCIONAMIENTO DE LA JUSTICIA PENAL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latin typeface="+mn-lt"/>
            </a:rPr>
            <a:t>Retos: Identificación y mejoramiento de procesos de gestión judicial interinstitucionales</a:t>
          </a:r>
        </a:p>
      </dsp:txBody>
      <dsp:txXfrm rot="-5400000">
        <a:off x="2981332" y="1487545"/>
        <a:ext cx="5251352" cy="901965"/>
      </dsp:txXfrm>
    </dsp:sp>
    <dsp:sp modelId="{A87BDD9B-2642-4608-BB94-0F9C4DA7C6BA}">
      <dsp:nvSpPr>
        <dsp:cNvPr id="0" name=""/>
        <dsp:cNvSpPr/>
      </dsp:nvSpPr>
      <dsp:spPr>
        <a:xfrm>
          <a:off x="0" y="1313807"/>
          <a:ext cx="2981332" cy="124944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latin typeface="+mn-lt"/>
            </a:rPr>
            <a:t>Información y TIC para gestión</a:t>
          </a:r>
        </a:p>
      </dsp:txBody>
      <dsp:txXfrm>
        <a:off x="60993" y="1374800"/>
        <a:ext cx="2859346" cy="1127455"/>
      </dsp:txXfrm>
    </dsp:sp>
    <dsp:sp modelId="{9B502E6C-F785-4360-9F48-69EB8A82242D}">
      <dsp:nvSpPr>
        <dsp:cNvPr id="0" name=""/>
        <dsp:cNvSpPr/>
      </dsp:nvSpPr>
      <dsp:spPr>
        <a:xfrm rot="5400000">
          <a:off x="5131628" y="600368"/>
          <a:ext cx="999553" cy="5300146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latin typeface="+mn-lt"/>
            </a:rPr>
            <a:t>DISTINTOS ASPECTOS ORIENTADOS A LA MEJORA DE FLUJOS DE INFORMACIÓN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latin typeface="+mn-lt"/>
            </a:rPr>
            <a:t>Seguridad de la información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latin typeface="+mn-lt"/>
            </a:rPr>
            <a:t>Protección de datos personales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latin typeface="+mn-lt"/>
            </a:rPr>
            <a:t>Pluralidad de instancias y mesas de trabajo</a:t>
          </a:r>
        </a:p>
      </dsp:txBody>
      <dsp:txXfrm rot="-5400000">
        <a:off x="2981332" y="2799458"/>
        <a:ext cx="5251352" cy="901965"/>
      </dsp:txXfrm>
    </dsp:sp>
    <dsp:sp modelId="{6731AB56-7EA5-45AD-98C8-2050D38C2949}">
      <dsp:nvSpPr>
        <dsp:cNvPr id="0" name=""/>
        <dsp:cNvSpPr/>
      </dsp:nvSpPr>
      <dsp:spPr>
        <a:xfrm>
          <a:off x="0" y="2625721"/>
          <a:ext cx="2981332" cy="12494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latin typeface="+mn-lt"/>
            </a:rPr>
            <a:t>Dimensiones transversales</a:t>
          </a:r>
        </a:p>
      </dsp:txBody>
      <dsp:txXfrm>
        <a:off x="60993" y="2686714"/>
        <a:ext cx="2859346" cy="11274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5C7D4-05A8-4510-B110-3701F76B85D6}">
      <dsp:nvSpPr>
        <dsp:cNvPr id="0" name=""/>
        <dsp:cNvSpPr/>
      </dsp:nvSpPr>
      <dsp:spPr>
        <a:xfrm>
          <a:off x="2041067" y="180273"/>
          <a:ext cx="6107987" cy="1825895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/>
            <a:t>Disposición y voluntad de las instituciones de construir procesos conjuntos.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/>
            <a:buChar char="••"/>
          </a:pPr>
          <a:r>
            <a: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Retos en la identificación e interconexión de entidades que producen información relevante para el Sistema de Información para la Política Criminal.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/>
            <a:buChar char="••"/>
          </a:pPr>
          <a:r>
            <a:rPr lang="es-ES" sz="1400" b="1" kern="1200" dirty="0"/>
            <a:t>Retos en el conocimiento institucional sobre sus propios sistemas y registros.</a:t>
          </a:r>
        </a:p>
      </dsp:txBody>
      <dsp:txXfrm>
        <a:off x="2041067" y="408510"/>
        <a:ext cx="5423276" cy="1369421"/>
      </dsp:txXfrm>
    </dsp:sp>
    <dsp:sp modelId="{6351731E-9D8B-46B5-89EF-13119451AD49}">
      <dsp:nvSpPr>
        <dsp:cNvPr id="0" name=""/>
        <dsp:cNvSpPr/>
      </dsp:nvSpPr>
      <dsp:spPr>
        <a:xfrm>
          <a:off x="3256" y="440904"/>
          <a:ext cx="2035088" cy="1265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Institucional</a:t>
          </a:r>
        </a:p>
      </dsp:txBody>
      <dsp:txXfrm>
        <a:off x="65051" y="502699"/>
        <a:ext cx="1911498" cy="1142284"/>
      </dsp:txXfrm>
    </dsp:sp>
    <dsp:sp modelId="{327A7948-8809-457D-9742-E6A8C8402A11}">
      <dsp:nvSpPr>
        <dsp:cNvPr id="0" name=""/>
        <dsp:cNvSpPr/>
      </dsp:nvSpPr>
      <dsp:spPr>
        <a:xfrm>
          <a:off x="2088778" y="2150657"/>
          <a:ext cx="6057029" cy="2077290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/>
            <a:buChar char="••"/>
          </a:pPr>
          <a:r>
            <a:rPr kumimoji="0" lang="es-CO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Retos de identificar los datos disponibles, forma de registro, y necesidades de información. 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/>
            <a:buChar char="••"/>
          </a:pPr>
          <a:r>
            <a:rPr lang="es-ES" sz="1400" b="1" kern="1200" dirty="0"/>
            <a:t>Distintos niveles de desarrollo de las entidades con relación a sus registros y sistemas de información.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/>
            <a:buChar char="••"/>
          </a:pPr>
          <a:r>
            <a: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Retos en la identificación y construcción de flujos de información que favorezcan los procesos de la política criminal.</a:t>
          </a:r>
          <a:endParaRPr lang="es-ES" sz="1400" b="1" kern="1200" dirty="0"/>
        </a:p>
      </dsp:txBody>
      <dsp:txXfrm>
        <a:off x="2088778" y="2410318"/>
        <a:ext cx="5278045" cy="1557968"/>
      </dsp:txXfrm>
    </dsp:sp>
    <dsp:sp modelId="{09D487CE-26B5-47A7-AA08-1269179B1B56}">
      <dsp:nvSpPr>
        <dsp:cNvPr id="0" name=""/>
        <dsp:cNvSpPr/>
      </dsp:nvSpPr>
      <dsp:spPr>
        <a:xfrm>
          <a:off x="3780" y="2508252"/>
          <a:ext cx="2084997" cy="1386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Funcional</a:t>
          </a:r>
        </a:p>
      </dsp:txBody>
      <dsp:txXfrm>
        <a:off x="71440" y="2575912"/>
        <a:ext cx="1949677" cy="1250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2B17B-EB3B-491A-98AA-031A6B6BECF5}">
      <dsp:nvSpPr>
        <dsp:cNvPr id="0" name=""/>
        <dsp:cNvSpPr/>
      </dsp:nvSpPr>
      <dsp:spPr>
        <a:xfrm>
          <a:off x="312419" y="0"/>
          <a:ext cx="3540760" cy="22415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BDB04-3FF9-4854-8C47-C600608A23D3}">
      <dsp:nvSpPr>
        <dsp:cNvPr id="0" name=""/>
        <dsp:cNvSpPr/>
      </dsp:nvSpPr>
      <dsp:spPr>
        <a:xfrm>
          <a:off x="4474" y="672465"/>
          <a:ext cx="1340802" cy="896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Comité de Información</a:t>
          </a:r>
        </a:p>
      </dsp:txBody>
      <dsp:txXfrm>
        <a:off x="48243" y="716234"/>
        <a:ext cx="1253264" cy="809082"/>
      </dsp:txXfrm>
    </dsp:sp>
    <dsp:sp modelId="{A6E50002-C666-4B35-9028-7A1800796C6C}">
      <dsp:nvSpPr>
        <dsp:cNvPr id="0" name=""/>
        <dsp:cNvSpPr/>
      </dsp:nvSpPr>
      <dsp:spPr>
        <a:xfrm>
          <a:off x="1412398" y="672465"/>
          <a:ext cx="1340802" cy="896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Sistema de Información</a:t>
          </a:r>
        </a:p>
      </dsp:txBody>
      <dsp:txXfrm>
        <a:off x="1456167" y="716234"/>
        <a:ext cx="1253264" cy="809082"/>
      </dsp:txXfrm>
    </dsp:sp>
    <dsp:sp modelId="{376B8806-5524-4E95-9DA7-653CFE4C311F}">
      <dsp:nvSpPr>
        <dsp:cNvPr id="0" name=""/>
        <dsp:cNvSpPr/>
      </dsp:nvSpPr>
      <dsp:spPr>
        <a:xfrm>
          <a:off x="2820322" y="672465"/>
          <a:ext cx="1340802" cy="896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Observatorio de Política Criminal</a:t>
          </a:r>
        </a:p>
      </dsp:txBody>
      <dsp:txXfrm>
        <a:off x="2864091" y="716234"/>
        <a:ext cx="1253264" cy="809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AB868-F503-4D33-9A8C-A8D086F3CFB3}">
      <dsp:nvSpPr>
        <dsp:cNvPr id="0" name=""/>
        <dsp:cNvSpPr/>
      </dsp:nvSpPr>
      <dsp:spPr>
        <a:xfrm>
          <a:off x="334308" y="1202258"/>
          <a:ext cx="3606776" cy="3606776"/>
        </a:xfrm>
        <a:prstGeom prst="ellipse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BA50E6-74E3-400B-8D18-B99D712501AF}">
      <dsp:nvSpPr>
        <dsp:cNvPr id="0" name=""/>
        <dsp:cNvSpPr/>
      </dsp:nvSpPr>
      <dsp:spPr>
        <a:xfrm>
          <a:off x="1055663" y="1923613"/>
          <a:ext cx="2164065" cy="216406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60703A-DF42-42D9-B429-8BDE2B046564}">
      <dsp:nvSpPr>
        <dsp:cNvPr id="0" name=""/>
        <dsp:cNvSpPr/>
      </dsp:nvSpPr>
      <dsp:spPr>
        <a:xfrm>
          <a:off x="1777019" y="2644969"/>
          <a:ext cx="721355" cy="72135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05A2A6-F25C-47EC-8A37-EF5A209F5E5F}">
      <dsp:nvSpPr>
        <dsp:cNvPr id="0" name=""/>
        <dsp:cNvSpPr/>
      </dsp:nvSpPr>
      <dsp:spPr>
        <a:xfrm>
          <a:off x="4497667" y="0"/>
          <a:ext cx="2561099" cy="1051976"/>
        </a:xfrm>
        <a:prstGeom prst="rect">
          <a:avLst/>
        </a:prstGeom>
        <a:noFill/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>
              <a:latin typeface="+mn-lt"/>
            </a:rPr>
            <a:t>Centralizador de la información sobre Política Criminal (no datos) </a:t>
          </a:r>
        </a:p>
      </dsp:txBody>
      <dsp:txXfrm>
        <a:off x="4497667" y="0"/>
        <a:ext cx="2561099" cy="1051976"/>
      </dsp:txXfrm>
    </dsp:sp>
    <dsp:sp modelId="{1E6EA492-33F0-4970-B53D-D077DEAA76B3}">
      <dsp:nvSpPr>
        <dsp:cNvPr id="0" name=""/>
        <dsp:cNvSpPr/>
      </dsp:nvSpPr>
      <dsp:spPr>
        <a:xfrm>
          <a:off x="4091367" y="525988"/>
          <a:ext cx="45084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23A09F-C908-4FA5-829E-CAD754817D83}">
      <dsp:nvSpPr>
        <dsp:cNvPr id="0" name=""/>
        <dsp:cNvSpPr/>
      </dsp:nvSpPr>
      <dsp:spPr>
        <a:xfrm rot="5400000">
          <a:off x="1874101" y="790184"/>
          <a:ext cx="2479057" cy="195186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177225-115E-48A1-B070-86F7966A7A2B}">
      <dsp:nvSpPr>
        <dsp:cNvPr id="0" name=""/>
        <dsp:cNvSpPr/>
      </dsp:nvSpPr>
      <dsp:spPr>
        <a:xfrm>
          <a:off x="4497667" y="1051976"/>
          <a:ext cx="2561099" cy="1051976"/>
        </a:xfrm>
        <a:prstGeom prst="rect">
          <a:avLst/>
        </a:prstGeom>
        <a:noFill/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>
              <a:latin typeface="+mn-lt"/>
            </a:rPr>
            <a:t>Articulador de iniciativas, procesos y actores para la generación de conocimiento</a:t>
          </a:r>
        </a:p>
      </dsp:txBody>
      <dsp:txXfrm>
        <a:off x="4497667" y="1051976"/>
        <a:ext cx="2561099" cy="1051976"/>
      </dsp:txXfrm>
    </dsp:sp>
    <dsp:sp modelId="{D0149C4A-D6F6-4FB7-B50E-1AF743831E64}">
      <dsp:nvSpPr>
        <dsp:cNvPr id="0" name=""/>
        <dsp:cNvSpPr/>
      </dsp:nvSpPr>
      <dsp:spPr>
        <a:xfrm>
          <a:off x="4091367" y="1577964"/>
          <a:ext cx="45084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1BC5C3-2DC2-40B4-9172-1B1C000A9F38}">
      <dsp:nvSpPr>
        <dsp:cNvPr id="0" name=""/>
        <dsp:cNvSpPr/>
      </dsp:nvSpPr>
      <dsp:spPr>
        <a:xfrm rot="5400000">
          <a:off x="2406221" y="1825750"/>
          <a:ext cx="1931789" cy="143489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796768-D239-4204-B3E0-7C3658A0E2B8}">
      <dsp:nvSpPr>
        <dsp:cNvPr id="0" name=""/>
        <dsp:cNvSpPr/>
      </dsp:nvSpPr>
      <dsp:spPr>
        <a:xfrm>
          <a:off x="4497667" y="2103952"/>
          <a:ext cx="2561099" cy="1051976"/>
        </a:xfrm>
        <a:prstGeom prst="rect">
          <a:avLst/>
        </a:prstGeom>
        <a:noFill/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>
              <a:latin typeface="+mn-lt"/>
            </a:rPr>
            <a:t>Herramienta para la toma de decisiones directamente vinculado al CSPC </a:t>
          </a:r>
        </a:p>
      </dsp:txBody>
      <dsp:txXfrm>
        <a:off x="4497667" y="2103952"/>
        <a:ext cx="2561099" cy="1051976"/>
      </dsp:txXfrm>
    </dsp:sp>
    <dsp:sp modelId="{CE75CDCA-DE4E-42F7-9290-023499C355CB}">
      <dsp:nvSpPr>
        <dsp:cNvPr id="0" name=""/>
        <dsp:cNvSpPr/>
      </dsp:nvSpPr>
      <dsp:spPr>
        <a:xfrm>
          <a:off x="4091367" y="2629941"/>
          <a:ext cx="45084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D173E4-311A-4752-B59E-FC01570C1DB4}">
      <dsp:nvSpPr>
        <dsp:cNvPr id="0" name=""/>
        <dsp:cNvSpPr/>
      </dsp:nvSpPr>
      <dsp:spPr>
        <a:xfrm rot="5400000">
          <a:off x="2939002" y="2860474"/>
          <a:ext cx="1380193" cy="91792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B5D1E-32DC-47A2-8A3B-68F3BDABF009}">
      <dsp:nvSpPr>
        <dsp:cNvPr id="0" name=""/>
        <dsp:cNvSpPr/>
      </dsp:nvSpPr>
      <dsp:spPr>
        <a:xfrm>
          <a:off x="953558" y="145017"/>
          <a:ext cx="4390889" cy="121945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EBEEC-3419-4A5F-B58B-1A2D547562E6}">
      <dsp:nvSpPr>
        <dsp:cNvPr id="0" name=""/>
        <dsp:cNvSpPr/>
      </dsp:nvSpPr>
      <dsp:spPr>
        <a:xfrm>
          <a:off x="2713049" y="3120445"/>
          <a:ext cx="680502" cy="43552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53F78-887D-45F6-AA9C-6BB502ECDE8F}">
      <dsp:nvSpPr>
        <dsp:cNvPr id="0" name=""/>
        <dsp:cNvSpPr/>
      </dsp:nvSpPr>
      <dsp:spPr>
        <a:xfrm>
          <a:off x="1420098" y="3538608"/>
          <a:ext cx="3266410" cy="816602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+mn-lt"/>
            </a:rPr>
            <a:t>Sistema de información oficial</a:t>
          </a:r>
        </a:p>
      </dsp:txBody>
      <dsp:txXfrm>
        <a:off x="1420098" y="3538608"/>
        <a:ext cx="3266410" cy="816602"/>
      </dsp:txXfrm>
    </dsp:sp>
    <dsp:sp modelId="{490928FB-D169-4A6F-A50D-8F46D1FFE437}">
      <dsp:nvSpPr>
        <dsp:cNvPr id="0" name=""/>
        <dsp:cNvSpPr/>
      </dsp:nvSpPr>
      <dsp:spPr>
        <a:xfrm>
          <a:off x="2325679" y="1314302"/>
          <a:ext cx="1640268" cy="1556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+mn-lt"/>
            </a:rPr>
            <a:t>Inter-</a:t>
          </a:r>
          <a:r>
            <a:rPr lang="es-ES" sz="1400" b="1" kern="1200" dirty="0" err="1">
              <a:latin typeface="+mn-lt"/>
            </a:rPr>
            <a:t>operabilidad</a:t>
          </a:r>
          <a:endParaRPr lang="es-ES" sz="1400" b="1" kern="1200" dirty="0">
            <a:latin typeface="+mn-lt"/>
          </a:endParaRPr>
        </a:p>
      </dsp:txBody>
      <dsp:txXfrm>
        <a:off x="2565891" y="1542199"/>
        <a:ext cx="1159844" cy="1100385"/>
      </dsp:txXfrm>
    </dsp:sp>
    <dsp:sp modelId="{C1BADEC0-AA11-4788-B021-CA43C08108B4}">
      <dsp:nvSpPr>
        <dsp:cNvPr id="0" name=""/>
        <dsp:cNvSpPr/>
      </dsp:nvSpPr>
      <dsp:spPr>
        <a:xfrm>
          <a:off x="1777142" y="401494"/>
          <a:ext cx="1327416" cy="122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+mn-lt"/>
            </a:rPr>
            <a:t>Directorios</a:t>
          </a:r>
          <a:r>
            <a:rPr lang="es-ES" sz="1200" b="1" kern="1200" dirty="0">
              <a:latin typeface="Lucida Sans" panose="020B0602030504020204" pitchFamily="34" charset="0"/>
            </a:rPr>
            <a:t> de datos</a:t>
          </a:r>
        </a:p>
      </dsp:txBody>
      <dsp:txXfrm>
        <a:off x="1971538" y="580877"/>
        <a:ext cx="938624" cy="866137"/>
      </dsp:txXfrm>
    </dsp:sp>
    <dsp:sp modelId="{DF8A2097-8C14-4820-A18E-068CD1427F3D}">
      <dsp:nvSpPr>
        <dsp:cNvPr id="0" name=""/>
        <dsp:cNvSpPr/>
      </dsp:nvSpPr>
      <dsp:spPr>
        <a:xfrm>
          <a:off x="3053304" y="286099"/>
          <a:ext cx="1224903" cy="122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latin typeface="+mn-lt"/>
            </a:rPr>
            <a:t>Fuentes CSPC y otras relevantes</a:t>
          </a:r>
        </a:p>
      </dsp:txBody>
      <dsp:txXfrm>
        <a:off x="3232687" y="465482"/>
        <a:ext cx="866137" cy="866137"/>
      </dsp:txXfrm>
    </dsp:sp>
    <dsp:sp modelId="{4C373FE9-FAC7-48F7-8FF5-FD267444113C}">
      <dsp:nvSpPr>
        <dsp:cNvPr id="0" name=""/>
        <dsp:cNvSpPr/>
      </dsp:nvSpPr>
      <dsp:spPr>
        <a:xfrm>
          <a:off x="806750" y="0"/>
          <a:ext cx="4715918" cy="304864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34306-370C-4C8B-8558-7C1278D081A9}">
      <dsp:nvSpPr>
        <dsp:cNvPr id="0" name=""/>
        <dsp:cNvSpPr/>
      </dsp:nvSpPr>
      <dsp:spPr>
        <a:xfrm>
          <a:off x="0" y="162737"/>
          <a:ext cx="3965944" cy="396594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AE293-6A57-44D9-A7AA-D81D06D321D2}">
      <dsp:nvSpPr>
        <dsp:cNvPr id="0" name=""/>
        <dsp:cNvSpPr/>
      </dsp:nvSpPr>
      <dsp:spPr>
        <a:xfrm>
          <a:off x="1982972" y="162737"/>
          <a:ext cx="4626934" cy="39659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+mn-lt"/>
            </a:rPr>
            <a:t>Funciones</a:t>
          </a:r>
        </a:p>
      </dsp:txBody>
      <dsp:txXfrm>
        <a:off x="1982972" y="162737"/>
        <a:ext cx="2313467" cy="1189785"/>
      </dsp:txXfrm>
    </dsp:sp>
    <dsp:sp modelId="{7B5F1ACE-0098-46F6-AA9D-B43B4D216A81}">
      <dsp:nvSpPr>
        <dsp:cNvPr id="0" name=""/>
        <dsp:cNvSpPr/>
      </dsp:nvSpPr>
      <dsp:spPr>
        <a:xfrm>
          <a:off x="727089" y="1565686"/>
          <a:ext cx="2577861" cy="221706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64D08-2132-41AF-9AE4-4E8F181449F2}">
      <dsp:nvSpPr>
        <dsp:cNvPr id="0" name=""/>
        <dsp:cNvSpPr/>
      </dsp:nvSpPr>
      <dsp:spPr>
        <a:xfrm>
          <a:off x="1982972" y="1569488"/>
          <a:ext cx="4626934" cy="21439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+mn-lt"/>
            </a:rPr>
            <a:t>Conformación</a:t>
          </a:r>
        </a:p>
      </dsp:txBody>
      <dsp:txXfrm>
        <a:off x="1982972" y="1569488"/>
        <a:ext cx="2313467" cy="989505"/>
      </dsp:txXfrm>
    </dsp:sp>
    <dsp:sp modelId="{69D1DCAA-ABE5-4F19-8124-A74A20F86953}">
      <dsp:nvSpPr>
        <dsp:cNvPr id="0" name=""/>
        <dsp:cNvSpPr/>
      </dsp:nvSpPr>
      <dsp:spPr>
        <a:xfrm>
          <a:off x="1388081" y="2473250"/>
          <a:ext cx="1189782" cy="13278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70BEB-45F8-4586-BA12-920DE6D43F98}">
      <dsp:nvSpPr>
        <dsp:cNvPr id="0" name=""/>
        <dsp:cNvSpPr/>
      </dsp:nvSpPr>
      <dsp:spPr>
        <a:xfrm>
          <a:off x="1982972" y="2462619"/>
          <a:ext cx="4626934" cy="1349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+mn-lt"/>
            </a:rPr>
            <a:t>Dimensiones</a:t>
          </a:r>
        </a:p>
      </dsp:txBody>
      <dsp:txXfrm>
        <a:off x="1982972" y="2462619"/>
        <a:ext cx="2313467" cy="1349153"/>
      </dsp:txXfrm>
    </dsp:sp>
    <dsp:sp modelId="{16B901B5-DB0E-409E-818D-6602F7A09917}">
      <dsp:nvSpPr>
        <dsp:cNvPr id="0" name=""/>
        <dsp:cNvSpPr/>
      </dsp:nvSpPr>
      <dsp:spPr>
        <a:xfrm>
          <a:off x="4296439" y="254184"/>
          <a:ext cx="2313467" cy="11897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n-lt"/>
            </a:rPr>
            <a:t>Articulación de iniciativas de información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n-lt"/>
            </a:rPr>
            <a:t>Articular Sistema de Información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n-lt"/>
            </a:rPr>
            <a:t>Cumplimiento T-762 de 2015</a:t>
          </a:r>
        </a:p>
      </dsp:txBody>
      <dsp:txXfrm>
        <a:off x="4296439" y="254184"/>
        <a:ext cx="2313467" cy="1189785"/>
      </dsp:txXfrm>
    </dsp:sp>
    <dsp:sp modelId="{44FB95FB-98EF-4A24-B634-4C9F9D9C0254}">
      <dsp:nvSpPr>
        <dsp:cNvPr id="0" name=""/>
        <dsp:cNvSpPr/>
      </dsp:nvSpPr>
      <dsp:spPr>
        <a:xfrm>
          <a:off x="4296439" y="1352523"/>
          <a:ext cx="2313467" cy="11897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n-lt"/>
            </a:rPr>
            <a:t>Entidades CSPC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n-lt"/>
            </a:rPr>
            <a:t>Invitados</a:t>
          </a:r>
        </a:p>
      </dsp:txBody>
      <dsp:txXfrm>
        <a:off x="4296439" y="1352523"/>
        <a:ext cx="2313467" cy="1189781"/>
      </dsp:txXfrm>
    </dsp:sp>
    <dsp:sp modelId="{5147CDA0-F69A-4B36-890C-9903797E5957}">
      <dsp:nvSpPr>
        <dsp:cNvPr id="0" name=""/>
        <dsp:cNvSpPr/>
      </dsp:nvSpPr>
      <dsp:spPr>
        <a:xfrm>
          <a:off x="4296439" y="2565160"/>
          <a:ext cx="2313467" cy="11897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n-lt"/>
            </a:rPr>
            <a:t>Lineamientos y políticas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n-lt"/>
            </a:rPr>
            <a:t>Tratamiento de datos personales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n-lt"/>
            </a:rPr>
            <a:t>Seguridad de la información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n-lt"/>
            </a:rPr>
            <a:t>Interoperabilidad</a:t>
          </a:r>
        </a:p>
      </dsp:txBody>
      <dsp:txXfrm>
        <a:off x="4296439" y="2565160"/>
        <a:ext cx="2313467" cy="11897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D1066-606D-4E61-AB99-2EFE390E3FBB}">
      <dsp:nvSpPr>
        <dsp:cNvPr id="0" name=""/>
        <dsp:cNvSpPr/>
      </dsp:nvSpPr>
      <dsp:spPr>
        <a:xfrm>
          <a:off x="791756" y="0"/>
          <a:ext cx="7221278" cy="9971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30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+mj-lt"/>
              <a:cs typeface="Calibri"/>
            </a:rPr>
            <a:t>Datos sobre el delito</a:t>
          </a:r>
        </a:p>
      </dsp:txBody>
      <dsp:txXfrm>
        <a:off x="791756" y="249299"/>
        <a:ext cx="6971979" cy="498597"/>
      </dsp:txXfrm>
    </dsp:sp>
    <dsp:sp modelId="{3F3D7853-F954-489B-8674-29F3B2ED11B0}">
      <dsp:nvSpPr>
        <dsp:cNvPr id="0" name=""/>
        <dsp:cNvSpPr/>
      </dsp:nvSpPr>
      <dsp:spPr>
        <a:xfrm>
          <a:off x="814646" y="769198"/>
          <a:ext cx="1267304" cy="1831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i="0" kern="1200" dirty="0">
              <a:latin typeface="+mj-lt"/>
              <a:cs typeface="Calibri"/>
            </a:rPr>
            <a:t>Información sobre la ocurrencia de delitos, que principalmente se asocia con la noticia criminal</a:t>
          </a:r>
          <a:endParaRPr lang="es-ES" sz="1050" b="1" kern="1200" dirty="0">
            <a:latin typeface="+mj-lt"/>
            <a:cs typeface="Calibri"/>
          </a:endParaRPr>
        </a:p>
      </dsp:txBody>
      <dsp:txXfrm>
        <a:off x="814646" y="769198"/>
        <a:ext cx="1267304" cy="1831010"/>
      </dsp:txXfrm>
    </dsp:sp>
    <dsp:sp modelId="{74100EF0-95B0-4C96-BC0F-8C143A207AA6}">
      <dsp:nvSpPr>
        <dsp:cNvPr id="0" name=""/>
        <dsp:cNvSpPr/>
      </dsp:nvSpPr>
      <dsp:spPr>
        <a:xfrm>
          <a:off x="2144651" y="363838"/>
          <a:ext cx="5901822" cy="997195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30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+mj-lt"/>
              <a:cs typeface="Calibri"/>
            </a:rPr>
            <a:t>Judicialización</a:t>
          </a:r>
          <a:endParaRPr lang="es-ES" sz="1000" b="1" kern="1200" dirty="0">
            <a:latin typeface="+mj-lt"/>
            <a:cs typeface="Calibri"/>
          </a:endParaRPr>
        </a:p>
      </dsp:txBody>
      <dsp:txXfrm>
        <a:off x="2144651" y="613137"/>
        <a:ext cx="5652523" cy="498597"/>
      </dsp:txXfrm>
    </dsp:sp>
    <dsp:sp modelId="{5D3787C8-6934-439D-A2F5-A3C8BA140CB2}">
      <dsp:nvSpPr>
        <dsp:cNvPr id="0" name=""/>
        <dsp:cNvSpPr/>
      </dsp:nvSpPr>
      <dsp:spPr>
        <a:xfrm>
          <a:off x="2154620" y="1151436"/>
          <a:ext cx="1420141" cy="1831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i="0" kern="1200" dirty="0">
              <a:latin typeface="+mj-lt"/>
              <a:cs typeface="Calibri"/>
            </a:rPr>
            <a:t>Información sobre la investigación penal, trámites procesales relacionados, incluyendo también aquellos relacionados con reparación integral y los derechos de las víctimas</a:t>
          </a:r>
          <a:endParaRPr lang="es-ES" sz="1000" b="1" kern="1200" dirty="0">
            <a:latin typeface="+mj-lt"/>
            <a:cs typeface="Calibri"/>
          </a:endParaRPr>
        </a:p>
      </dsp:txBody>
      <dsp:txXfrm>
        <a:off x="2154620" y="1151436"/>
        <a:ext cx="1420141" cy="1831010"/>
      </dsp:txXfrm>
    </dsp:sp>
    <dsp:sp modelId="{58AE814F-0B2A-4F8B-A4E0-62D2359C0B81}">
      <dsp:nvSpPr>
        <dsp:cNvPr id="0" name=""/>
        <dsp:cNvSpPr/>
      </dsp:nvSpPr>
      <dsp:spPr>
        <a:xfrm>
          <a:off x="3646904" y="716269"/>
          <a:ext cx="4383365" cy="997195"/>
        </a:xfrm>
        <a:prstGeom prst="rightArrow">
          <a:avLst>
            <a:gd name="adj1" fmla="val 50000"/>
            <a:gd name="adj2" fmla="val 50000"/>
          </a:avLst>
        </a:prstGeom>
        <a:solidFill>
          <a:srgbClr val="8CB8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30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+mj-lt"/>
              <a:cs typeface="Calibri"/>
            </a:rPr>
            <a:t>Privación de la libertad</a:t>
          </a:r>
          <a:endParaRPr lang="es-ES" sz="900" b="1" kern="1200" dirty="0">
            <a:latin typeface="+mj-lt"/>
            <a:cs typeface="Calibri"/>
          </a:endParaRPr>
        </a:p>
      </dsp:txBody>
      <dsp:txXfrm>
        <a:off x="3646904" y="965568"/>
        <a:ext cx="4134066" cy="498597"/>
      </dsp:txXfrm>
    </dsp:sp>
    <dsp:sp modelId="{F7DE2415-8248-411D-A568-762B3ACB4090}">
      <dsp:nvSpPr>
        <dsp:cNvPr id="0" name=""/>
        <dsp:cNvSpPr/>
      </dsp:nvSpPr>
      <dsp:spPr>
        <a:xfrm>
          <a:off x="3646899" y="1483963"/>
          <a:ext cx="1228575" cy="1831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i="0" kern="1200" dirty="0">
              <a:latin typeface="+mj-lt"/>
              <a:cs typeface="Calibri"/>
            </a:rPr>
            <a:t>Información relacionada con la privación de la libertad</a:t>
          </a:r>
          <a:endParaRPr lang="es-ES" sz="1000" b="1" kern="1200" dirty="0">
            <a:latin typeface="+mj-lt"/>
            <a:cs typeface="Calibri"/>
          </a:endParaRPr>
        </a:p>
      </dsp:txBody>
      <dsp:txXfrm>
        <a:off x="3646899" y="1483963"/>
        <a:ext cx="1228575" cy="1831010"/>
      </dsp:txXfrm>
    </dsp:sp>
    <dsp:sp modelId="{FBA2D6B3-398B-4704-B6FE-665543CBD174}">
      <dsp:nvSpPr>
        <dsp:cNvPr id="0" name=""/>
        <dsp:cNvSpPr/>
      </dsp:nvSpPr>
      <dsp:spPr>
        <a:xfrm>
          <a:off x="4955098" y="1111808"/>
          <a:ext cx="3054779" cy="990593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30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+mj-lt"/>
              <a:cs typeface="Calibri"/>
            </a:rPr>
            <a:t>Sanciones penales</a:t>
          </a:r>
        </a:p>
      </dsp:txBody>
      <dsp:txXfrm>
        <a:off x="4955098" y="1359456"/>
        <a:ext cx="2807131" cy="495297"/>
      </dsp:txXfrm>
    </dsp:sp>
    <dsp:sp modelId="{56F92C8A-140E-42FE-9FAC-08F40F85550A}">
      <dsp:nvSpPr>
        <dsp:cNvPr id="0" name=""/>
        <dsp:cNvSpPr/>
      </dsp:nvSpPr>
      <dsp:spPr>
        <a:xfrm>
          <a:off x="4935181" y="1816489"/>
          <a:ext cx="1267304" cy="1831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latin typeface="+mj-lt"/>
              <a:cs typeface="Calibri"/>
            </a:rPr>
            <a:t>Información relacionada con la permanencia de las personas los lugares de privación de libertad y con la ejecución las medidas sancionatorias adoptadas por el juez penal</a:t>
          </a:r>
          <a:endParaRPr lang="es-ES" sz="1100" b="1" kern="1200" dirty="0">
            <a:latin typeface="+mj-lt"/>
            <a:cs typeface="Calibri"/>
          </a:endParaRPr>
        </a:p>
      </dsp:txBody>
      <dsp:txXfrm>
        <a:off x="4935181" y="1816489"/>
        <a:ext cx="1267304" cy="1831010"/>
      </dsp:txXfrm>
    </dsp:sp>
    <dsp:sp modelId="{2380FDAC-2EA7-498C-ADCD-F603136D63F1}">
      <dsp:nvSpPr>
        <dsp:cNvPr id="0" name=""/>
        <dsp:cNvSpPr/>
      </dsp:nvSpPr>
      <dsp:spPr>
        <a:xfrm>
          <a:off x="6222245" y="1520710"/>
          <a:ext cx="1787611" cy="9971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30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+mj-lt"/>
              <a:cs typeface="Calibri"/>
            </a:rPr>
            <a:t>Libertad</a:t>
          </a:r>
        </a:p>
      </dsp:txBody>
      <dsp:txXfrm>
        <a:off x="6222245" y="1770009"/>
        <a:ext cx="1538312" cy="498597"/>
      </dsp:txXfrm>
    </dsp:sp>
    <dsp:sp modelId="{07F42177-B7B7-4F13-8527-5114829A02BB}">
      <dsp:nvSpPr>
        <dsp:cNvPr id="0" name=""/>
        <dsp:cNvSpPr/>
      </dsp:nvSpPr>
      <dsp:spPr>
        <a:xfrm>
          <a:off x="6262039" y="2200229"/>
          <a:ext cx="1267304" cy="1831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solidFill>
                <a:srgbClr val="222222"/>
              </a:solidFill>
              <a:effectLst/>
              <a:latin typeface="+mj-lt"/>
              <a:cs typeface="Calibri"/>
            </a:rPr>
            <a:t>Información relativa a la recuperación de libertad de las personas y posterior al cumplimiento de las sanciones (</a:t>
          </a:r>
          <a:r>
            <a:rPr lang="es-CO" sz="1100" b="1" i="0" kern="1200" dirty="0" err="1">
              <a:solidFill>
                <a:srgbClr val="222222"/>
              </a:solidFill>
              <a:effectLst/>
              <a:latin typeface="+mj-lt"/>
              <a:cs typeface="Calibri"/>
            </a:rPr>
            <a:t>pospena</a:t>
          </a:r>
          <a:r>
            <a:rPr lang="es-CO" sz="1100" b="1" i="0" kern="1200" dirty="0">
              <a:solidFill>
                <a:srgbClr val="222222"/>
              </a:solidFill>
              <a:effectLst/>
              <a:latin typeface="+mj-lt"/>
              <a:cs typeface="Calibri"/>
            </a:rPr>
            <a:t> y post-egreso) penales</a:t>
          </a:r>
          <a:endParaRPr lang="es-ES" sz="1100" b="1" kern="1200" dirty="0">
            <a:latin typeface="+mj-lt"/>
            <a:cs typeface="Calibri"/>
          </a:endParaRPr>
        </a:p>
      </dsp:txBody>
      <dsp:txXfrm>
        <a:off x="6262039" y="2200229"/>
        <a:ext cx="1267304" cy="18310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8D62E-C098-E146-953E-9270E7803349}">
      <dsp:nvSpPr>
        <dsp:cNvPr id="0" name=""/>
        <dsp:cNvSpPr/>
      </dsp:nvSpPr>
      <dsp:spPr>
        <a:xfrm>
          <a:off x="2775" y="2380"/>
          <a:ext cx="2706023" cy="40320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+mj-lt"/>
              <a:cs typeface="Calibri"/>
            </a:rPr>
            <a:t>Datos sobre el delito</a:t>
          </a:r>
        </a:p>
      </dsp:txBody>
      <dsp:txXfrm>
        <a:off x="2775" y="2380"/>
        <a:ext cx="2706023" cy="403200"/>
      </dsp:txXfrm>
    </dsp:sp>
    <dsp:sp modelId="{C3FFCEF7-19F9-3542-819B-5504EFB01E6A}">
      <dsp:nvSpPr>
        <dsp:cNvPr id="0" name=""/>
        <dsp:cNvSpPr/>
      </dsp:nvSpPr>
      <dsp:spPr>
        <a:xfrm>
          <a:off x="2775" y="405581"/>
          <a:ext cx="2706023" cy="3228120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>
              <a:latin typeface="+mj-lt"/>
            </a:rPr>
            <a:t>Débil articulación de los programas de prevención del delito (estratégico).</a:t>
          </a:r>
          <a:endParaRPr lang="es-ES" sz="1400" kern="1200" dirty="0">
            <a:latin typeface="+mj-lt"/>
            <a:cs typeface="Calibri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>
              <a:latin typeface="+mj-lt"/>
            </a:rPr>
            <a:t>Necesidad de unificar criterios, conceptos y categorías de recolección de información criterios en la rama judicial.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>
              <a:latin typeface="+mj-lt"/>
            </a:rPr>
            <a:t>Importante contar con un código único para registros sobre el delito como lenguaje común entre las entidades.</a:t>
          </a:r>
        </a:p>
      </dsp:txBody>
      <dsp:txXfrm>
        <a:off x="2775" y="405581"/>
        <a:ext cx="2706023" cy="3228120"/>
      </dsp:txXfrm>
    </dsp:sp>
    <dsp:sp modelId="{8AAB8AFB-C146-0545-BD37-244196ED2E6B}">
      <dsp:nvSpPr>
        <dsp:cNvPr id="0" name=""/>
        <dsp:cNvSpPr/>
      </dsp:nvSpPr>
      <dsp:spPr>
        <a:xfrm>
          <a:off x="2895569" y="2380"/>
          <a:ext cx="2706023" cy="40320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+mj-lt"/>
              <a:cs typeface="Calibri"/>
            </a:rPr>
            <a:t>Judicialización</a:t>
          </a:r>
        </a:p>
      </dsp:txBody>
      <dsp:txXfrm>
        <a:off x="2895569" y="2380"/>
        <a:ext cx="2706023" cy="403200"/>
      </dsp:txXfrm>
    </dsp:sp>
    <dsp:sp modelId="{355BB083-CAC9-C249-AC19-198F2C310167}">
      <dsp:nvSpPr>
        <dsp:cNvPr id="0" name=""/>
        <dsp:cNvSpPr/>
      </dsp:nvSpPr>
      <dsp:spPr>
        <a:xfrm>
          <a:off x="2895569" y="405581"/>
          <a:ext cx="2706023" cy="3228120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>
              <a:latin typeface="+mj-lt"/>
            </a:rPr>
            <a:t>Multiplicidad de sistemas donde se registra la información que no tiene continuidad, en términos de procesos, ni recoge de manera completa la información. </a:t>
          </a:r>
          <a:endParaRPr lang="es-ES" sz="1400" kern="1200" dirty="0">
            <a:latin typeface="+mj-lt"/>
            <a:cs typeface="Calibri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>
              <a:latin typeface="+mj-lt"/>
            </a:rPr>
            <a:t>No hay un sistema integrado entre policía, CSJ y FGN con relación a los procesos penales.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>
              <a:latin typeface="+mj-lt"/>
            </a:rPr>
            <a:t>Existen y se requiere fortalecer acuerdos de cooperación interinstitucional para relación permanente y flujo de información</a:t>
          </a:r>
        </a:p>
      </dsp:txBody>
      <dsp:txXfrm>
        <a:off x="2895569" y="405581"/>
        <a:ext cx="2706023" cy="3228120"/>
      </dsp:txXfrm>
    </dsp:sp>
    <dsp:sp modelId="{A5BAB0A7-0E66-D749-9E93-4854A48B71A9}">
      <dsp:nvSpPr>
        <dsp:cNvPr id="0" name=""/>
        <dsp:cNvSpPr/>
      </dsp:nvSpPr>
      <dsp:spPr>
        <a:xfrm>
          <a:off x="5779216" y="2380"/>
          <a:ext cx="2706023" cy="4032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+mj-lt"/>
              <a:cs typeface="Calibri"/>
            </a:rPr>
            <a:t>Privación de la libertad</a:t>
          </a:r>
        </a:p>
      </dsp:txBody>
      <dsp:txXfrm>
        <a:off x="5779216" y="2380"/>
        <a:ext cx="2706023" cy="403200"/>
      </dsp:txXfrm>
    </dsp:sp>
    <dsp:sp modelId="{E54B62A6-C684-F844-8AE0-4A123E1C46E5}">
      <dsp:nvSpPr>
        <dsp:cNvPr id="0" name=""/>
        <dsp:cNvSpPr/>
      </dsp:nvSpPr>
      <dsp:spPr>
        <a:xfrm>
          <a:off x="5779216" y="405581"/>
          <a:ext cx="2706023" cy="3228120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>
              <a:latin typeface="+mj-lt"/>
            </a:rPr>
            <a:t>Para realizar un efectivo seguimiento al adolescente en conflicto con la ley penal, se deben precisar los mecanismos para el intercambio y registro de información y medidas de protección.</a:t>
          </a:r>
          <a:endParaRPr lang="es-E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>
              <a:latin typeface="+mj-lt"/>
            </a:rPr>
            <a:t>Deben establecerse puentes sobre información de personas en cárceles municipales.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j-lt"/>
            </a:rPr>
            <a:t>Se requiere mejorar y establecer canales para el</a:t>
          </a:r>
          <a:r>
            <a:rPr lang="es-ES_tradnl" sz="1400" kern="1200" dirty="0">
              <a:latin typeface="+mj-lt"/>
            </a:rPr>
            <a:t> flujo de información INPEC-USPEC</a:t>
          </a:r>
        </a:p>
      </dsp:txBody>
      <dsp:txXfrm>
        <a:off x="5779216" y="405581"/>
        <a:ext cx="2706023" cy="3228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4FFBF-11F5-4A81-B16D-9342971362D5}">
      <dsp:nvSpPr>
        <dsp:cNvPr id="0" name=""/>
        <dsp:cNvSpPr/>
      </dsp:nvSpPr>
      <dsp:spPr>
        <a:xfrm rot="5400000">
          <a:off x="4567818" y="-1740574"/>
          <a:ext cx="1044399" cy="4790605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Información institucional concentrada en procesos misionales y de gestión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Complejidad de la política criminal</a:t>
          </a:r>
        </a:p>
      </dsp:txBody>
      <dsp:txXfrm rot="-5400000">
        <a:off x="2694716" y="183511"/>
        <a:ext cx="4739622" cy="942433"/>
      </dsp:txXfrm>
    </dsp:sp>
    <dsp:sp modelId="{1B3A393A-B107-4357-B7C3-D9CE47E2EC58}">
      <dsp:nvSpPr>
        <dsp:cNvPr id="0" name=""/>
        <dsp:cNvSpPr/>
      </dsp:nvSpPr>
      <dsp:spPr>
        <a:xfrm>
          <a:off x="0" y="6"/>
          <a:ext cx="2694715" cy="1305499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Información existente es insuficiente</a:t>
          </a:r>
        </a:p>
      </dsp:txBody>
      <dsp:txXfrm>
        <a:off x="63729" y="63735"/>
        <a:ext cx="2567257" cy="1178041"/>
      </dsp:txXfrm>
    </dsp:sp>
    <dsp:sp modelId="{1FFE9A5A-305E-4831-BAF2-0F09BAE3BE8C}">
      <dsp:nvSpPr>
        <dsp:cNvPr id="0" name=""/>
        <dsp:cNvSpPr/>
      </dsp:nvSpPr>
      <dsp:spPr>
        <a:xfrm rot="5400000">
          <a:off x="4567818" y="-369800"/>
          <a:ext cx="1044399" cy="4790605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Problemas de coordinación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Soluciones tecnológicas de interoperabilidad no son compartidas por los actores</a:t>
          </a:r>
        </a:p>
      </dsp:txBody>
      <dsp:txXfrm rot="-5400000">
        <a:off x="2694716" y="1554285"/>
        <a:ext cx="4739622" cy="942433"/>
      </dsp:txXfrm>
    </dsp:sp>
    <dsp:sp modelId="{9FF13EBD-0B30-41A0-92F7-97F530BA7A4E}">
      <dsp:nvSpPr>
        <dsp:cNvPr id="0" name=""/>
        <dsp:cNvSpPr/>
      </dsp:nvSpPr>
      <dsp:spPr>
        <a:xfrm>
          <a:off x="0" y="1372752"/>
          <a:ext cx="2694715" cy="130549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Dificultades para compartir la existente</a:t>
          </a:r>
        </a:p>
      </dsp:txBody>
      <dsp:txXfrm>
        <a:off x="63729" y="1436481"/>
        <a:ext cx="2567257" cy="1178041"/>
      </dsp:txXfrm>
    </dsp:sp>
    <dsp:sp modelId="{BCC4C097-3D3D-43D0-970B-5D3233C53F73}">
      <dsp:nvSpPr>
        <dsp:cNvPr id="0" name=""/>
        <dsp:cNvSpPr/>
      </dsp:nvSpPr>
      <dsp:spPr>
        <a:xfrm rot="5400000">
          <a:off x="4567818" y="1000974"/>
          <a:ext cx="1044399" cy="4790605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Distintas instancias que se concentran en lo tecnológico o en lo conceptual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Divorcio entre estas iniciativas</a:t>
          </a:r>
        </a:p>
      </dsp:txBody>
      <dsp:txXfrm rot="-5400000">
        <a:off x="2694716" y="2925060"/>
        <a:ext cx="4739622" cy="942433"/>
      </dsp:txXfrm>
    </dsp:sp>
    <dsp:sp modelId="{3ACAF84E-D4AE-4C93-B468-3EEE52CA840A}">
      <dsp:nvSpPr>
        <dsp:cNvPr id="0" name=""/>
        <dsp:cNvSpPr/>
      </dsp:nvSpPr>
      <dsp:spPr>
        <a:xfrm>
          <a:off x="0" y="2743527"/>
          <a:ext cx="2694715" cy="130549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Multiplicidad de iniciativas que no están articuladas</a:t>
          </a:r>
        </a:p>
      </dsp:txBody>
      <dsp:txXfrm>
        <a:off x="63729" y="2807256"/>
        <a:ext cx="2567257" cy="11780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4FFBF-11F5-4A81-B16D-9342971362D5}">
      <dsp:nvSpPr>
        <dsp:cNvPr id="0" name=""/>
        <dsp:cNvSpPr/>
      </dsp:nvSpPr>
      <dsp:spPr>
        <a:xfrm rot="5400000">
          <a:off x="3949281" y="-1319851"/>
          <a:ext cx="1382043" cy="4367344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Coordinación interinstitucional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Información centralizada</a:t>
          </a:r>
        </a:p>
      </dsp:txBody>
      <dsp:txXfrm rot="-5400000">
        <a:off x="2456631" y="240265"/>
        <a:ext cx="4299878" cy="1247111"/>
      </dsp:txXfrm>
    </dsp:sp>
    <dsp:sp modelId="{1B3A393A-B107-4357-B7C3-D9CE47E2EC58}">
      <dsp:nvSpPr>
        <dsp:cNvPr id="0" name=""/>
        <dsp:cNvSpPr/>
      </dsp:nvSpPr>
      <dsp:spPr>
        <a:xfrm>
          <a:off x="0" y="0"/>
          <a:ext cx="2456631" cy="1727554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Gestión eficiente de información</a:t>
          </a:r>
        </a:p>
      </dsp:txBody>
      <dsp:txXfrm>
        <a:off x="84332" y="84332"/>
        <a:ext cx="2287967" cy="1558890"/>
      </dsp:txXfrm>
    </dsp:sp>
    <dsp:sp modelId="{2F04161A-7A0F-45CA-8B62-86612D11DC63}">
      <dsp:nvSpPr>
        <dsp:cNvPr id="0" name=""/>
        <dsp:cNvSpPr/>
      </dsp:nvSpPr>
      <dsp:spPr>
        <a:xfrm rot="5400000">
          <a:off x="3949281" y="494080"/>
          <a:ext cx="1382043" cy="4367344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Información sobre el funcionamiento de la política criminal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Información sobre los fenómenos criminales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Indicadores en clave de derechos humanos</a:t>
          </a:r>
        </a:p>
      </dsp:txBody>
      <dsp:txXfrm rot="-5400000">
        <a:off x="2456631" y="2054196"/>
        <a:ext cx="4299878" cy="1247111"/>
      </dsp:txXfrm>
    </dsp:sp>
    <dsp:sp modelId="{24BF1E2D-E357-4F5A-AA9B-BFC4A954C62C}">
      <dsp:nvSpPr>
        <dsp:cNvPr id="0" name=""/>
        <dsp:cNvSpPr/>
      </dsp:nvSpPr>
      <dsp:spPr>
        <a:xfrm>
          <a:off x="0" y="1813975"/>
          <a:ext cx="2456631" cy="172755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Disponibilidad de insumos para la política pública</a:t>
          </a:r>
        </a:p>
      </dsp:txBody>
      <dsp:txXfrm>
        <a:off x="84332" y="1898307"/>
        <a:ext cx="2287967" cy="1558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A2040-1122-4FB8-A1EC-20AC20C23483}" type="datetimeFigureOut">
              <a:rPr lang="es-CO" smtClean="0"/>
              <a:t>02/12/2016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D17CA-4083-4244-BBDE-B6F7CDEC8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45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FA2C-8C9D-412C-B0E9-804D75D72A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2429375"/>
            <a:ext cx="9144000" cy="1253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13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32324" y="2700836"/>
            <a:ext cx="3246540" cy="7683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Capítulo</a:t>
            </a:r>
          </a:p>
        </p:txBody>
      </p:sp>
    </p:spTree>
    <p:extLst>
      <p:ext uri="{BB962C8B-B14F-4D97-AF65-F5344CB8AC3E}">
        <p14:creationId xmlns:p14="http://schemas.microsoft.com/office/powerpoint/2010/main" val="74900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6" name="6 Rectángulo"/>
          <p:cNvSpPr/>
          <p:nvPr userDrawn="1"/>
        </p:nvSpPr>
        <p:spPr>
          <a:xfrm>
            <a:off x="4555612" y="2429375"/>
            <a:ext cx="4588387" cy="1253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86710" y="2687626"/>
            <a:ext cx="4295058" cy="705125"/>
          </a:xfrm>
          <a:prstGeom prst="rect">
            <a:avLst/>
          </a:prstGeom>
        </p:spPr>
        <p:txBody>
          <a:bodyPr vert="horz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217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14" name="Marcador de contenido 13"/>
          <p:cNvSpPr>
            <a:spLocks noGrp="1"/>
          </p:cNvSpPr>
          <p:nvPr>
            <p:ph sz="quarter" idx="11"/>
          </p:nvPr>
        </p:nvSpPr>
        <p:spPr>
          <a:xfrm>
            <a:off x="4531585" y="1696766"/>
            <a:ext cx="4317436" cy="362902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308863" y="1697483"/>
            <a:ext cx="4082867" cy="36290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704635"/>
            <a:ext cx="4391730" cy="61452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8863" y="794772"/>
            <a:ext cx="3853460" cy="44245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824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16" name="Marcador de contenido 15"/>
          <p:cNvSpPr>
            <a:spLocks noGrp="1"/>
          </p:cNvSpPr>
          <p:nvPr>
            <p:ph sz="quarter" idx="11"/>
          </p:nvPr>
        </p:nvSpPr>
        <p:spPr>
          <a:xfrm>
            <a:off x="2195870" y="736600"/>
            <a:ext cx="6696609" cy="463836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6 Rectángulo"/>
          <p:cNvSpPr/>
          <p:nvPr userDrawn="1"/>
        </p:nvSpPr>
        <p:spPr>
          <a:xfrm>
            <a:off x="0" y="2429375"/>
            <a:ext cx="2072153" cy="1253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83" y="2725084"/>
            <a:ext cx="1836994" cy="551765"/>
          </a:xfrm>
          <a:prstGeom prst="rect">
            <a:avLst/>
          </a:prstGeom>
        </p:spPr>
        <p:txBody>
          <a:bodyPr vert="horz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00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13" name="Marcador de posición de imagen 12"/>
          <p:cNvSpPr>
            <a:spLocks noGrp="1"/>
          </p:cNvSpPr>
          <p:nvPr>
            <p:ph type="pic" sz="quarter" idx="10"/>
          </p:nvPr>
        </p:nvSpPr>
        <p:spPr>
          <a:xfrm>
            <a:off x="0" y="2060677"/>
            <a:ext cx="9144000" cy="32323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4" name="6 Rectángulo"/>
          <p:cNvSpPr/>
          <p:nvPr userDrawn="1"/>
        </p:nvSpPr>
        <p:spPr>
          <a:xfrm>
            <a:off x="0" y="807064"/>
            <a:ext cx="9143999" cy="1253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023891"/>
            <a:ext cx="8229600" cy="70971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513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54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32195" y="2462158"/>
            <a:ext cx="8160249" cy="1103078"/>
          </a:xfrm>
        </p:spPr>
        <p:txBody>
          <a:bodyPr/>
          <a:lstStyle/>
          <a:p>
            <a:pPr algn="ctr"/>
            <a:r>
              <a:rPr lang="es-ES" sz="3600" dirty="0">
                <a:latin typeface="+mj-lt"/>
              </a:rPr>
              <a:t>Comité de Información de Política Criminal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339" y="5925369"/>
            <a:ext cx="2721935" cy="4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941472" y="5815794"/>
            <a:ext cx="3938864" cy="5852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963737" y="1442353"/>
            <a:ext cx="3644755" cy="169879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41704" y="813523"/>
            <a:ext cx="3905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Antecedentes - Contexto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84845" y="5146708"/>
            <a:ext cx="3484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/>
              <a:t>https://www.minjusticia.gov.co/Portals/0/Ministerio/Sistema-indicadores/Sistema-indicadores/index.html</a:t>
            </a:r>
          </a:p>
        </p:txBody>
      </p:sp>
      <p:pic>
        <p:nvPicPr>
          <p:cNvPr id="18" name="Imagen 11" descr="Captura de pantalla 2016-01-18 a las 6.27.31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4" y="2479132"/>
            <a:ext cx="3946059" cy="3189876"/>
          </a:xfrm>
          <a:prstGeom prst="rect">
            <a:avLst/>
          </a:prstGeom>
        </p:spPr>
      </p:pic>
      <p:sp>
        <p:nvSpPr>
          <p:cNvPr id="20" name="11 Flecha derecha"/>
          <p:cNvSpPr/>
          <p:nvPr/>
        </p:nvSpPr>
        <p:spPr>
          <a:xfrm>
            <a:off x="2225800" y="2158005"/>
            <a:ext cx="2479515" cy="20563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62" y="1429362"/>
            <a:ext cx="3461535" cy="96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96640" y="1438872"/>
            <a:ext cx="175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Categorías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196640" y="1904704"/>
            <a:ext cx="175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Temáticas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96639" y="2361908"/>
            <a:ext cx="19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Indicadores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196640" y="2819114"/>
            <a:ext cx="175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Fuentes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807074" y="1442353"/>
            <a:ext cx="60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76856" y="1881818"/>
            <a:ext cx="73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27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560498" y="2321590"/>
            <a:ext cx="85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117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7681215" y="2771817"/>
            <a:ext cx="73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957385" y="5786704"/>
            <a:ext cx="2985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lnSpc>
                <a:spcPts val="1800"/>
              </a:lnSpc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Indicadores Política Criminal y Penitenciaria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242245" y="5758963"/>
            <a:ext cx="60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34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998" y="794772"/>
            <a:ext cx="2721935" cy="434654"/>
          </a:xfrm>
          <a:prstGeom prst="rect">
            <a:avLst/>
          </a:prstGeom>
        </p:spPr>
      </p:pic>
      <p:sp>
        <p:nvSpPr>
          <p:cNvPr id="7" name="Flecha doblada hacia arriba 6"/>
          <p:cNvSpPr/>
          <p:nvPr/>
        </p:nvSpPr>
        <p:spPr>
          <a:xfrm>
            <a:off x="4963736" y="5337986"/>
            <a:ext cx="1051050" cy="731520"/>
          </a:xfrm>
          <a:prstGeom prst="bentUp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5152192" y="4425153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Mayor alcance a la temática</a:t>
            </a:r>
          </a:p>
          <a:p>
            <a:r>
              <a:rPr lang="es-CO" dirty="0"/>
              <a:t>de Política Criminal y penitenciaria-</a:t>
            </a:r>
          </a:p>
          <a:p>
            <a:r>
              <a:rPr lang="es-CO" dirty="0"/>
              <a:t>Primera Fase</a:t>
            </a:r>
          </a:p>
        </p:txBody>
      </p:sp>
      <p:sp>
        <p:nvSpPr>
          <p:cNvPr id="34" name="8 Rectángulo"/>
          <p:cNvSpPr/>
          <p:nvPr/>
        </p:nvSpPr>
        <p:spPr>
          <a:xfrm>
            <a:off x="325667" y="3012683"/>
            <a:ext cx="495927" cy="3360219"/>
          </a:xfrm>
          <a:prstGeom prst="rect">
            <a:avLst/>
          </a:prstGeom>
          <a:solidFill>
            <a:srgbClr val="007FAC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9 CuadroTexto"/>
          <p:cNvSpPr txBox="1"/>
          <p:nvPr/>
        </p:nvSpPr>
        <p:spPr>
          <a:xfrm>
            <a:off x="263720" y="6022096"/>
            <a:ext cx="1042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2014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36" name="11 Flecha derecha"/>
          <p:cNvSpPr/>
          <p:nvPr/>
        </p:nvSpPr>
        <p:spPr>
          <a:xfrm rot="16200000">
            <a:off x="-698018" y="4676833"/>
            <a:ext cx="2540819" cy="136592"/>
          </a:xfrm>
          <a:prstGeom prst="rightArrow">
            <a:avLst>
              <a:gd name="adj1" fmla="val 67002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7" name="9 CuadroTexto"/>
          <p:cNvSpPr txBox="1"/>
          <p:nvPr/>
        </p:nvSpPr>
        <p:spPr>
          <a:xfrm>
            <a:off x="242421" y="3039904"/>
            <a:ext cx="699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38" name="2048 Rectángulo"/>
          <p:cNvSpPr/>
          <p:nvPr/>
        </p:nvSpPr>
        <p:spPr>
          <a:xfrm>
            <a:off x="49370" y="2625918"/>
            <a:ext cx="1194559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s-CO" sz="1200" b="1" dirty="0"/>
              <a:t>Plan Nacional</a:t>
            </a:r>
          </a:p>
          <a:p>
            <a:pPr algn="ctr">
              <a:lnSpc>
                <a:spcPts val="1000"/>
              </a:lnSpc>
            </a:pPr>
            <a:r>
              <a:rPr lang="es-CO" sz="1200" b="1" dirty="0"/>
              <a:t>de Desarrollo</a:t>
            </a:r>
          </a:p>
        </p:txBody>
      </p:sp>
      <p:sp>
        <p:nvSpPr>
          <p:cNvPr id="39" name="31 Rectángulo"/>
          <p:cNvSpPr/>
          <p:nvPr/>
        </p:nvSpPr>
        <p:spPr>
          <a:xfrm>
            <a:off x="-9004" y="6449656"/>
            <a:ext cx="122617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s-CO" sz="1200" b="1" dirty="0"/>
              <a:t>Ley de </a:t>
            </a:r>
          </a:p>
          <a:p>
            <a:pPr algn="ctr">
              <a:lnSpc>
                <a:spcPts val="1000"/>
              </a:lnSpc>
            </a:pPr>
            <a:r>
              <a:rPr lang="es-CO" sz="1200" b="1" dirty="0"/>
              <a:t>Transparencia</a:t>
            </a:r>
          </a:p>
        </p:txBody>
      </p:sp>
      <p:sp>
        <p:nvSpPr>
          <p:cNvPr id="9" name="Anillo 8"/>
          <p:cNvSpPr/>
          <p:nvPr/>
        </p:nvSpPr>
        <p:spPr>
          <a:xfrm>
            <a:off x="5901557" y="3496176"/>
            <a:ext cx="2042293" cy="881513"/>
          </a:xfrm>
          <a:prstGeom prst="donut">
            <a:avLst>
              <a:gd name="adj" fmla="val 5247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014786" y="3752266"/>
            <a:ext cx="19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Sentencia T-762</a:t>
            </a:r>
          </a:p>
        </p:txBody>
      </p:sp>
      <p:pic>
        <p:nvPicPr>
          <p:cNvPr id="1026" name="Picture 2" descr="Resultado de imagen para logo oc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04" y="1709806"/>
            <a:ext cx="1505268" cy="3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48" y="794772"/>
            <a:ext cx="2721935" cy="43465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969997" y="3384334"/>
            <a:ext cx="3184933" cy="193621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+mj-lt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989070" y="3417318"/>
            <a:ext cx="3028950" cy="1908479"/>
          </a:xfrm>
          <a:prstGeom prst="ellipse">
            <a:avLst/>
          </a:prstGeom>
          <a:solidFill>
            <a:srgbClr val="31859C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855337" y="3980909"/>
            <a:ext cx="143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+mj-lt"/>
              </a:rPr>
              <a:t>Nunca es suficiente</a:t>
            </a:r>
          </a:p>
        </p:txBody>
      </p:sp>
      <p:sp>
        <p:nvSpPr>
          <p:cNvPr id="8" name="Flecha: pentágono 6"/>
          <p:cNvSpPr/>
          <p:nvPr/>
        </p:nvSpPr>
        <p:spPr>
          <a:xfrm>
            <a:off x="1969997" y="2390026"/>
            <a:ext cx="2409525" cy="851255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69997" y="2410285"/>
            <a:ext cx="1633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</a:rPr>
              <a:t>Del concepto al dato requerido</a:t>
            </a:r>
          </a:p>
        </p:txBody>
      </p:sp>
      <p:sp>
        <p:nvSpPr>
          <p:cNvPr id="10" name="Flecha: pentágono 21"/>
          <p:cNvSpPr/>
          <p:nvPr/>
        </p:nvSpPr>
        <p:spPr>
          <a:xfrm rot="10800000">
            <a:off x="4379522" y="2390021"/>
            <a:ext cx="2524198" cy="886973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03489" y="2576485"/>
            <a:ext cx="253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>
                <a:solidFill>
                  <a:schemeClr val="bg1"/>
                </a:solidFill>
                <a:latin typeface="+mj-lt"/>
              </a:rPr>
              <a:t>Del sistema al dato disponible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538347" y="4083219"/>
            <a:ext cx="145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+mj-lt"/>
              </a:rPr>
              <a:t> Ningún dato sobra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064778" y="3768978"/>
            <a:ext cx="1596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+mj-lt"/>
              </a:rPr>
              <a:t>Siempre se requiere nueva información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446657" y="2030824"/>
            <a:ext cx="418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>
                <a:latin typeface="+mj-lt"/>
              </a:rPr>
              <a:t>Información en Sistemas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383030" y="2005995"/>
            <a:ext cx="336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j-lt"/>
              </a:rPr>
              <a:t>Información Necesaria</a:t>
            </a:r>
          </a:p>
        </p:txBody>
      </p:sp>
      <p:sp>
        <p:nvSpPr>
          <p:cNvPr id="17" name="15 Rectángulo"/>
          <p:cNvSpPr/>
          <p:nvPr/>
        </p:nvSpPr>
        <p:spPr>
          <a:xfrm>
            <a:off x="0" y="676660"/>
            <a:ext cx="4491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</a:rPr>
              <a:t>Dos enfoques de trabajo desde la Gestión de Información</a:t>
            </a:r>
            <a:endParaRPr lang="es-ES_tradnl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1 CuadroTexto"/>
          <p:cNvSpPr txBox="1"/>
          <p:nvPr/>
        </p:nvSpPr>
        <p:spPr>
          <a:xfrm>
            <a:off x="297180" y="5541125"/>
            <a:ext cx="4949190" cy="5027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es-CO" b="1" dirty="0">
                <a:solidFill>
                  <a:schemeClr val="tx2"/>
                </a:solidFill>
                <a:latin typeface="+mj-lt"/>
              </a:rPr>
              <a:t>“Siempre se requieren nuevos datos y ningún dato sobra”.</a:t>
            </a:r>
          </a:p>
        </p:txBody>
      </p:sp>
      <p:sp>
        <p:nvSpPr>
          <p:cNvPr id="26" name="1 Rectángulo"/>
          <p:cNvSpPr/>
          <p:nvPr/>
        </p:nvSpPr>
        <p:spPr>
          <a:xfrm>
            <a:off x="241880" y="1524164"/>
            <a:ext cx="854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…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se dirigen al mismo punto de manera complementaria.</a:t>
            </a:r>
            <a:endParaRPr lang="es-ES_tradnl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08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48" y="794772"/>
            <a:ext cx="2721935" cy="434654"/>
          </a:xfrm>
          <a:prstGeom prst="rect">
            <a:avLst/>
          </a:prstGeom>
        </p:spPr>
      </p:pic>
      <p:sp>
        <p:nvSpPr>
          <p:cNvPr id="17" name="15 Rectángulo"/>
          <p:cNvSpPr/>
          <p:nvPr/>
        </p:nvSpPr>
        <p:spPr>
          <a:xfrm>
            <a:off x="0" y="648952"/>
            <a:ext cx="4491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+mj-lt"/>
              </a:rPr>
              <a:t>Actividades realizadas bajo los dos Enfoques de trabajo</a:t>
            </a:r>
            <a:endParaRPr lang="es-ES_tradnl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1140" y="1458386"/>
            <a:ext cx="8141699" cy="432426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1600" b="1" dirty="0"/>
              <a:t>Taller de </a:t>
            </a:r>
            <a:r>
              <a:rPr lang="es-CO" sz="1600" b="1" dirty="0" err="1"/>
              <a:t>co</a:t>
            </a:r>
            <a:r>
              <a:rPr lang="es-CO" sz="1600" b="1" dirty="0"/>
              <a:t>-creación sobre necesidades de información para la política criminal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1600" b="1" dirty="0"/>
              <a:t>Diagnóstico sobre el estado de las necesidades de información y </a:t>
            </a:r>
            <a:r>
              <a:rPr lang="es-ES" sz="1600" b="1" dirty="0"/>
              <a:t>línea base de indicadores de Derechos Humanos para el Sistema Penitenciario y Carcelario</a:t>
            </a:r>
            <a:endParaRPr lang="es-ES_tradnl" sz="1600" b="1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_tradnl" sz="1600" b="1" dirty="0"/>
              <a:t>Formulación y presentación de la estrategia de Interoperabilidad a MINTIC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_tradnl" sz="1600" b="1" dirty="0"/>
              <a:t>Realización de mesas de trabajo y capacitaciones del estándar SDMX al personal de las entidades priorizadas para configurar archivos de estructura de datos y artefactos para implementar intercambio de información.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_tradnl" sz="1600" b="1" dirty="0"/>
              <a:t>Acompañamiento en la implementación de interoperabilidad con propósitos estadísticos para las entidades priorizadas</a:t>
            </a:r>
            <a:endParaRPr lang="es-ES_tradnl" sz="1600" b="1" dirty="0">
              <a:solidFill>
                <a:srgbClr val="FF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_tradnl" sz="1600" b="1" dirty="0"/>
              <a:t>Clasificación y codificación del delito para la generación del lenguaje común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_tradnl" sz="1600" b="1" dirty="0"/>
              <a:t>Base de datos integradas de detención preventiva para apoyo de la Ley 1760 y 1786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_tradnl" sz="1600" b="1" dirty="0"/>
              <a:t>Formulación plan de trabajo junto con el DANE para el mejoramiento en el proceso de generación de información y calidad de datos</a:t>
            </a:r>
            <a:r>
              <a:rPr lang="es-CO" sz="1600" dirty="0"/>
              <a:t>.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4484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03119" y="2736210"/>
            <a:ext cx="3493970" cy="61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Primera Fase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56134" y="630340"/>
            <a:ext cx="3493970" cy="61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Antecedentes y contexto</a:t>
            </a:r>
          </a:p>
        </p:txBody>
      </p:sp>
      <p:sp>
        <p:nvSpPr>
          <p:cNvPr id="7" name="Rectángulo 4"/>
          <p:cNvSpPr/>
          <p:nvPr/>
        </p:nvSpPr>
        <p:spPr>
          <a:xfrm>
            <a:off x="2213811" y="3955695"/>
            <a:ext cx="3493970" cy="61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Retos y perspectivas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79972" y="1516725"/>
            <a:ext cx="3493970" cy="61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48" y="5150088"/>
            <a:ext cx="2721935" cy="4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325" y="804008"/>
            <a:ext cx="4320616" cy="442453"/>
          </a:xfrm>
        </p:spPr>
        <p:txBody>
          <a:bodyPr/>
          <a:lstStyle/>
          <a:p>
            <a:r>
              <a:rPr lang="es-CO" sz="2000" b="1" dirty="0">
                <a:latin typeface="+mj-lt"/>
              </a:rPr>
              <a:t>Cadena de Valor Simplificada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48" y="794772"/>
            <a:ext cx="2721935" cy="434654"/>
          </a:xfrm>
          <a:prstGeom prst="rect">
            <a:avLst/>
          </a:prstGeom>
        </p:spPr>
      </p:pic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2275038319"/>
              </p:ext>
            </p:extLst>
          </p:nvPr>
        </p:nvGraphicFramePr>
        <p:xfrm>
          <a:off x="-34372" y="1533237"/>
          <a:ext cx="9122954" cy="4031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3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325" y="646990"/>
            <a:ext cx="4320616" cy="442453"/>
          </a:xfrm>
        </p:spPr>
        <p:txBody>
          <a:bodyPr/>
          <a:lstStyle/>
          <a:p>
            <a:r>
              <a:rPr lang="es-CO" sz="2000" b="1" dirty="0">
                <a:latin typeface="+mj-lt"/>
              </a:rPr>
              <a:t>Problemas identificados – Taller </a:t>
            </a:r>
            <a:r>
              <a:rPr lang="es-CO" sz="2000" b="1" dirty="0" err="1">
                <a:latin typeface="+mj-lt"/>
              </a:rPr>
              <a:t>MinTIC</a:t>
            </a:r>
            <a:endParaRPr lang="es-CO" sz="2000" b="1" dirty="0">
              <a:latin typeface="+mj-lt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48" y="794772"/>
            <a:ext cx="2721935" cy="434654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66785804"/>
              </p:ext>
            </p:extLst>
          </p:nvPr>
        </p:nvGraphicFramePr>
        <p:xfrm>
          <a:off x="356347" y="1578981"/>
          <a:ext cx="8881309" cy="363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0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325" y="646993"/>
            <a:ext cx="4320616" cy="442453"/>
          </a:xfrm>
        </p:spPr>
        <p:txBody>
          <a:bodyPr/>
          <a:lstStyle/>
          <a:p>
            <a:r>
              <a:rPr lang="es-CO" sz="2000" b="1" dirty="0"/>
              <a:t>Problemas identificados – Taller </a:t>
            </a:r>
            <a:r>
              <a:rPr lang="es-CO" sz="2000" b="1" dirty="0" err="1"/>
              <a:t>MinTIC</a:t>
            </a:r>
            <a:endParaRPr lang="es-CO" sz="2000" b="1" dirty="0">
              <a:latin typeface="+mj-lt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48" y="794772"/>
            <a:ext cx="2721935" cy="43465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975035" y="1712017"/>
            <a:ext cx="6922055" cy="3645074"/>
            <a:chOff x="975035" y="1712017"/>
            <a:chExt cx="6922055" cy="3645074"/>
          </a:xfrm>
        </p:grpSpPr>
        <p:sp>
          <p:nvSpPr>
            <p:cNvPr id="3" name="Forma libre: forma 2"/>
            <p:cNvSpPr/>
            <p:nvPr/>
          </p:nvSpPr>
          <p:spPr>
            <a:xfrm>
              <a:off x="975035" y="1712017"/>
              <a:ext cx="3233850" cy="418215"/>
            </a:xfrm>
            <a:custGeom>
              <a:avLst/>
              <a:gdLst>
                <a:gd name="connsiteX0" fmla="*/ 0 w 3233850"/>
                <a:gd name="connsiteY0" fmla="*/ 0 h 418215"/>
                <a:gd name="connsiteX1" fmla="*/ 3233850 w 3233850"/>
                <a:gd name="connsiteY1" fmla="*/ 0 h 418215"/>
                <a:gd name="connsiteX2" fmla="*/ 3233850 w 3233850"/>
                <a:gd name="connsiteY2" fmla="*/ 418215 h 418215"/>
                <a:gd name="connsiteX3" fmla="*/ 0 w 3233850"/>
                <a:gd name="connsiteY3" fmla="*/ 418215 h 418215"/>
                <a:gd name="connsiteX4" fmla="*/ 0 w 3233850"/>
                <a:gd name="connsiteY4" fmla="*/ 0 h 41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3850" h="418215">
                  <a:moveTo>
                    <a:pt x="0" y="0"/>
                  </a:moveTo>
                  <a:lnTo>
                    <a:pt x="3233850" y="0"/>
                  </a:lnTo>
                  <a:lnTo>
                    <a:pt x="3233850" y="418215"/>
                  </a:lnTo>
                  <a:lnTo>
                    <a:pt x="0" y="418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1" kern="1200" dirty="0">
                  <a:latin typeface="+mj-lt"/>
                  <a:cs typeface="Calibri"/>
                </a:rPr>
                <a:t>Ejecución de las sanciones penales</a:t>
              </a:r>
            </a:p>
          </p:txBody>
        </p:sp>
        <p:sp>
          <p:nvSpPr>
            <p:cNvPr id="6" name="Forma libre: forma 5"/>
            <p:cNvSpPr/>
            <p:nvPr/>
          </p:nvSpPr>
          <p:spPr>
            <a:xfrm>
              <a:off x="990015" y="2130231"/>
              <a:ext cx="3218870" cy="3226860"/>
            </a:xfrm>
            <a:custGeom>
              <a:avLst/>
              <a:gdLst>
                <a:gd name="connsiteX0" fmla="*/ 0 w 3081110"/>
                <a:gd name="connsiteY0" fmla="*/ 0 h 588656"/>
                <a:gd name="connsiteX1" fmla="*/ 3081110 w 3081110"/>
                <a:gd name="connsiteY1" fmla="*/ 0 h 588656"/>
                <a:gd name="connsiteX2" fmla="*/ 3081110 w 3081110"/>
                <a:gd name="connsiteY2" fmla="*/ 588656 h 588656"/>
                <a:gd name="connsiteX3" fmla="*/ 0 w 3081110"/>
                <a:gd name="connsiteY3" fmla="*/ 588656 h 588656"/>
                <a:gd name="connsiteX4" fmla="*/ 0 w 3081110"/>
                <a:gd name="connsiteY4" fmla="*/ 0 h 58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110" h="588656">
                  <a:moveTo>
                    <a:pt x="0" y="0"/>
                  </a:moveTo>
                  <a:lnTo>
                    <a:pt x="3081110" y="0"/>
                  </a:lnTo>
                  <a:lnTo>
                    <a:pt x="3081110" y="588656"/>
                  </a:lnTo>
                  <a:lnTo>
                    <a:pt x="0" y="588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  <a:alpha val="90000"/>
              </a:schemeClr>
            </a:solidFill>
            <a:ln>
              <a:solidFill>
                <a:srgbClr val="FFFFFF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_tradnl" sz="1400" kern="1200" dirty="0"/>
                <a:t>Se requiere mejorar los registros sobre capacidad penitenciaria para medir adecuadamente el hacinamiento y la sobrepoblación de sistema</a:t>
              </a:r>
              <a:endParaRPr lang="es-E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_tradnl" sz="1400" kern="1200" dirty="0"/>
                <a:t>Debe tenerse en cuenta el tratamiento de datos sensibles de reclusos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_tradnl" sz="1400" kern="1200" dirty="0"/>
                <a:t>Faltan acuerdos estables para compartir la información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_tradnl" sz="1400" kern="1200" dirty="0"/>
                <a:t>Deficiente aplicación en programas penitenciarios (estratégico).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_tradnl" sz="1400" kern="1200" dirty="0"/>
                <a:t>Jueces no aportan la información suficiente para alimentar los sistemas</a:t>
              </a:r>
            </a:p>
          </p:txBody>
        </p:sp>
        <p:sp>
          <p:nvSpPr>
            <p:cNvPr id="7" name="Forma libre: forma 6"/>
            <p:cNvSpPr/>
            <p:nvPr/>
          </p:nvSpPr>
          <p:spPr>
            <a:xfrm>
              <a:off x="4666398" y="1727164"/>
              <a:ext cx="3230692" cy="418215"/>
            </a:xfrm>
            <a:custGeom>
              <a:avLst/>
              <a:gdLst>
                <a:gd name="connsiteX0" fmla="*/ 0 w 3230692"/>
                <a:gd name="connsiteY0" fmla="*/ 0 h 418215"/>
                <a:gd name="connsiteX1" fmla="*/ 3230692 w 3230692"/>
                <a:gd name="connsiteY1" fmla="*/ 0 h 418215"/>
                <a:gd name="connsiteX2" fmla="*/ 3230692 w 3230692"/>
                <a:gd name="connsiteY2" fmla="*/ 418215 h 418215"/>
                <a:gd name="connsiteX3" fmla="*/ 0 w 3230692"/>
                <a:gd name="connsiteY3" fmla="*/ 418215 h 418215"/>
                <a:gd name="connsiteX4" fmla="*/ 0 w 3230692"/>
                <a:gd name="connsiteY4" fmla="*/ 0 h 41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692" h="418215">
                  <a:moveTo>
                    <a:pt x="0" y="0"/>
                  </a:moveTo>
                  <a:lnTo>
                    <a:pt x="3230692" y="0"/>
                  </a:lnTo>
                  <a:lnTo>
                    <a:pt x="3230692" y="418215"/>
                  </a:lnTo>
                  <a:lnTo>
                    <a:pt x="0" y="418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b="1" kern="1200" dirty="0">
                  <a:latin typeface="+mj-lt"/>
                  <a:cs typeface="Calibri"/>
                </a:rPr>
                <a:t>Libertad</a:t>
              </a:r>
            </a:p>
          </p:txBody>
        </p:sp>
        <p:sp>
          <p:nvSpPr>
            <p:cNvPr id="8" name="Forma libre: forma 7"/>
            <p:cNvSpPr/>
            <p:nvPr/>
          </p:nvSpPr>
          <p:spPr>
            <a:xfrm>
              <a:off x="4661182" y="2123534"/>
              <a:ext cx="3230692" cy="3017752"/>
            </a:xfrm>
            <a:custGeom>
              <a:avLst/>
              <a:gdLst>
                <a:gd name="connsiteX0" fmla="*/ 0 w 3230692"/>
                <a:gd name="connsiteY0" fmla="*/ 0 h 170440"/>
                <a:gd name="connsiteX1" fmla="*/ 3230692 w 3230692"/>
                <a:gd name="connsiteY1" fmla="*/ 0 h 170440"/>
                <a:gd name="connsiteX2" fmla="*/ 3230692 w 3230692"/>
                <a:gd name="connsiteY2" fmla="*/ 170440 h 170440"/>
                <a:gd name="connsiteX3" fmla="*/ 0 w 3230692"/>
                <a:gd name="connsiteY3" fmla="*/ 170440 h 170440"/>
                <a:gd name="connsiteX4" fmla="*/ 0 w 3230692"/>
                <a:gd name="connsiteY4" fmla="*/ 0 h 17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692" h="170440">
                  <a:moveTo>
                    <a:pt x="0" y="0"/>
                  </a:moveTo>
                  <a:lnTo>
                    <a:pt x="3230692" y="0"/>
                  </a:lnTo>
                  <a:lnTo>
                    <a:pt x="3230692" y="170440"/>
                  </a:lnTo>
                  <a:lnTo>
                    <a:pt x="0" y="170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  <a:alpha val="90000"/>
              </a:schemeClr>
            </a:solidFill>
            <a:ln>
              <a:solidFill>
                <a:srgbClr val="FFFFFF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_tradnl" sz="1400" kern="1200" dirty="0"/>
                <a:t>No hay seguimiento al individuo después de cumplir la pena y salir a libertad</a:t>
              </a:r>
              <a:endParaRPr lang="es-E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_tradnl" sz="1400" kern="1200" dirty="0"/>
                <a:t>Débil articulación de programas de prevención terciaria del delito (reincidencia)</a:t>
              </a:r>
              <a:endParaRPr lang="es-E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kern="1200" dirty="0"/>
                <a:t>La información sobre las fechas de terminación de la pena las conoce el imputado por su propia gestión, no por los mecanismos de las entidades encargadas.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1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9627" y="665467"/>
            <a:ext cx="3853460" cy="646099"/>
          </a:xfrm>
        </p:spPr>
        <p:txBody>
          <a:bodyPr/>
          <a:lstStyle/>
          <a:p>
            <a:r>
              <a:rPr lang="es-CO" sz="2000" b="1" dirty="0"/>
              <a:t>Sistema de Información para la Política Criminal – Fase 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0646" y="3664594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u="sng" dirty="0">
                <a:solidFill>
                  <a:schemeClr val="accent1">
                    <a:lumMod val="75000"/>
                  </a:schemeClr>
                </a:solidFill>
              </a:rPr>
              <a:t>http://www.politicacriminal.gov.co/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118637" y="2730121"/>
            <a:ext cx="3501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u="sng" dirty="0">
                <a:solidFill>
                  <a:schemeClr val="accent1">
                    <a:lumMod val="75000"/>
                  </a:schemeClr>
                </a:solidFill>
              </a:rPr>
              <a:t>http://info.politicacriminal.gov.co/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9" y="1572684"/>
            <a:ext cx="3685309" cy="20919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36" y="3212072"/>
            <a:ext cx="5051100" cy="25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sdm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53" y="2540516"/>
            <a:ext cx="1045389" cy="9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ector recto 33"/>
          <p:cNvSpPr/>
          <p:nvPr/>
        </p:nvSpPr>
        <p:spPr>
          <a:xfrm flipV="1">
            <a:off x="2266478" y="3646327"/>
            <a:ext cx="2141399" cy="991951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onector recto 21"/>
          <p:cNvSpPr/>
          <p:nvPr/>
        </p:nvSpPr>
        <p:spPr>
          <a:xfrm>
            <a:off x="4255477" y="3426553"/>
            <a:ext cx="2597069" cy="1305062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1 CuadroTexto"/>
          <p:cNvSpPr txBox="1"/>
          <p:nvPr/>
        </p:nvSpPr>
        <p:spPr>
          <a:xfrm>
            <a:off x="114593" y="795027"/>
            <a:ext cx="449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Es necesario sostener esfuerzos</a:t>
            </a:r>
          </a:p>
        </p:txBody>
      </p:sp>
      <p:sp>
        <p:nvSpPr>
          <p:cNvPr id="24" name="Conector recto 23"/>
          <p:cNvSpPr/>
          <p:nvPr/>
        </p:nvSpPr>
        <p:spPr>
          <a:xfrm flipV="1">
            <a:off x="4255477" y="2426536"/>
            <a:ext cx="2237687" cy="918619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onector recto 24"/>
          <p:cNvSpPr/>
          <p:nvPr/>
        </p:nvSpPr>
        <p:spPr>
          <a:xfrm>
            <a:off x="1974638" y="2134206"/>
            <a:ext cx="2280839" cy="1359722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Elipse 25"/>
          <p:cNvSpPr/>
          <p:nvPr/>
        </p:nvSpPr>
        <p:spPr>
          <a:xfrm>
            <a:off x="3540688" y="2247823"/>
            <a:ext cx="2209830" cy="242583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orma libre 26"/>
          <p:cNvSpPr/>
          <p:nvPr/>
        </p:nvSpPr>
        <p:spPr>
          <a:xfrm>
            <a:off x="3760318" y="5033178"/>
            <a:ext cx="1786656" cy="836151"/>
          </a:xfrm>
          <a:custGeom>
            <a:avLst/>
            <a:gdLst>
              <a:gd name="connsiteX0" fmla="*/ 0 w 2795715"/>
              <a:gd name="connsiteY0" fmla="*/ 0 h 1441540"/>
              <a:gd name="connsiteX1" fmla="*/ 2795715 w 2795715"/>
              <a:gd name="connsiteY1" fmla="*/ 0 h 1441540"/>
              <a:gd name="connsiteX2" fmla="*/ 2795715 w 2795715"/>
              <a:gd name="connsiteY2" fmla="*/ 1441540 h 1441540"/>
              <a:gd name="connsiteX3" fmla="*/ 0 w 2795715"/>
              <a:gd name="connsiteY3" fmla="*/ 1441540 h 1441540"/>
              <a:gd name="connsiteX4" fmla="*/ 0 w 2795715"/>
              <a:gd name="connsiteY4" fmla="*/ 0 h 14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5715" h="1441540">
                <a:moveTo>
                  <a:pt x="0" y="0"/>
                </a:moveTo>
                <a:lnTo>
                  <a:pt x="2795715" y="0"/>
                </a:lnTo>
                <a:lnTo>
                  <a:pt x="2795715" y="1441540"/>
                </a:lnTo>
                <a:lnTo>
                  <a:pt x="0" y="14415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>
                <a:solidFill>
                  <a:schemeClr val="tx1"/>
                </a:solidFill>
              </a:rPr>
              <a:t>Cadena de valor para uso de uso de información en justicia</a:t>
            </a:r>
            <a:endParaRPr lang="es-CO" sz="1600" b="1" kern="1200" dirty="0">
              <a:solidFill>
                <a:schemeClr val="tx1"/>
              </a:solidFill>
            </a:endParaRPr>
          </a:p>
        </p:txBody>
      </p:sp>
      <p:sp>
        <p:nvSpPr>
          <p:cNvPr id="33" name="Forma libre 32"/>
          <p:cNvSpPr/>
          <p:nvPr/>
        </p:nvSpPr>
        <p:spPr>
          <a:xfrm>
            <a:off x="147780" y="4149674"/>
            <a:ext cx="1430131" cy="921229"/>
          </a:xfrm>
          <a:custGeom>
            <a:avLst/>
            <a:gdLst>
              <a:gd name="connsiteX0" fmla="*/ 0 w 1511430"/>
              <a:gd name="connsiteY0" fmla="*/ 0 h 1310491"/>
              <a:gd name="connsiteX1" fmla="*/ 1511430 w 1511430"/>
              <a:gd name="connsiteY1" fmla="*/ 0 h 1310491"/>
              <a:gd name="connsiteX2" fmla="*/ 1511430 w 1511430"/>
              <a:gd name="connsiteY2" fmla="*/ 1310491 h 1310491"/>
              <a:gd name="connsiteX3" fmla="*/ 0 w 1511430"/>
              <a:gd name="connsiteY3" fmla="*/ 1310491 h 1310491"/>
              <a:gd name="connsiteX4" fmla="*/ 0 w 1511430"/>
              <a:gd name="connsiteY4" fmla="*/ 0 h 13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430" h="1310491">
                <a:moveTo>
                  <a:pt x="0" y="0"/>
                </a:moveTo>
                <a:lnTo>
                  <a:pt x="1511430" y="0"/>
                </a:lnTo>
                <a:lnTo>
                  <a:pt x="1511430" y="1310491"/>
                </a:lnTo>
                <a:lnTo>
                  <a:pt x="0" y="131049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0" rIns="5334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/>
              <a:t>Mejoramiento continuo de la calidad</a:t>
            </a:r>
          </a:p>
        </p:txBody>
      </p:sp>
      <p:sp>
        <p:nvSpPr>
          <p:cNvPr id="41" name="Flecha circular 40"/>
          <p:cNvSpPr/>
          <p:nvPr/>
        </p:nvSpPr>
        <p:spPr>
          <a:xfrm rot="10800000">
            <a:off x="3073583" y="1886624"/>
            <a:ext cx="3160128" cy="3621505"/>
          </a:xfrm>
          <a:prstGeom prst="circularArrow">
            <a:avLst>
              <a:gd name="adj1" fmla="val 5491"/>
              <a:gd name="adj2" fmla="val 595457"/>
              <a:gd name="adj3" fmla="val 9056660"/>
              <a:gd name="adj4" fmla="val 1312210"/>
              <a:gd name="adj5" fmla="val 613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867" y="4149675"/>
            <a:ext cx="1310491" cy="921229"/>
          </a:xfrm>
          <a:prstGeom prst="rect">
            <a:avLst/>
          </a:prstGeom>
        </p:spPr>
      </p:pic>
      <p:sp>
        <p:nvSpPr>
          <p:cNvPr id="21" name="Forma libre 20"/>
          <p:cNvSpPr/>
          <p:nvPr/>
        </p:nvSpPr>
        <p:spPr>
          <a:xfrm>
            <a:off x="209009" y="1624739"/>
            <a:ext cx="1481408" cy="1131474"/>
          </a:xfrm>
          <a:custGeom>
            <a:avLst/>
            <a:gdLst>
              <a:gd name="connsiteX0" fmla="*/ 0 w 1510267"/>
              <a:gd name="connsiteY0" fmla="*/ 0 h 1310491"/>
              <a:gd name="connsiteX1" fmla="*/ 1510267 w 1510267"/>
              <a:gd name="connsiteY1" fmla="*/ 0 h 1310491"/>
              <a:gd name="connsiteX2" fmla="*/ 1510267 w 1510267"/>
              <a:gd name="connsiteY2" fmla="*/ 1310491 h 1310491"/>
              <a:gd name="connsiteX3" fmla="*/ 0 w 1510267"/>
              <a:gd name="connsiteY3" fmla="*/ 1310491 h 1310491"/>
              <a:gd name="connsiteX4" fmla="*/ 0 w 1510267"/>
              <a:gd name="connsiteY4" fmla="*/ 0 h 13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67" h="1310491">
                <a:moveTo>
                  <a:pt x="0" y="0"/>
                </a:moveTo>
                <a:lnTo>
                  <a:pt x="1510267" y="0"/>
                </a:lnTo>
                <a:lnTo>
                  <a:pt x="1510267" y="1310491"/>
                </a:lnTo>
                <a:lnTo>
                  <a:pt x="0" y="131049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0" rIns="5334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/>
              <a:t>Conceptualiza-</a:t>
            </a:r>
            <a:r>
              <a:rPr lang="es-CO" sz="1600" kern="1200" dirty="0" err="1"/>
              <a:t>ción</a:t>
            </a:r>
            <a:r>
              <a:rPr lang="es-CO" sz="1600" kern="1200" dirty="0"/>
              <a:t> para determinar necesidades de información</a:t>
            </a:r>
          </a:p>
        </p:txBody>
      </p:sp>
      <p:sp>
        <p:nvSpPr>
          <p:cNvPr id="30" name="Flecha circular 29"/>
          <p:cNvSpPr/>
          <p:nvPr/>
        </p:nvSpPr>
        <p:spPr>
          <a:xfrm>
            <a:off x="3061637" y="1449399"/>
            <a:ext cx="3160128" cy="3621505"/>
          </a:xfrm>
          <a:prstGeom prst="circularArrow">
            <a:avLst>
              <a:gd name="adj1" fmla="val 5491"/>
              <a:gd name="adj2" fmla="val 595457"/>
              <a:gd name="adj3" fmla="val 9056660"/>
              <a:gd name="adj4" fmla="val 1312210"/>
              <a:gd name="adj5" fmla="val 613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26" name="Picture 2" descr="http://4.bp.blogspot.com/-Gm2aahX3mKI/U6Byh20vWuI/AAAAAAAAANI/jxmIlwD-NJ4/s1600/conclusi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86" y="3923900"/>
            <a:ext cx="1248062" cy="12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a libre 31"/>
          <p:cNvSpPr/>
          <p:nvPr/>
        </p:nvSpPr>
        <p:spPr>
          <a:xfrm>
            <a:off x="7364181" y="4047557"/>
            <a:ext cx="1567381" cy="936052"/>
          </a:xfrm>
          <a:custGeom>
            <a:avLst/>
            <a:gdLst>
              <a:gd name="connsiteX0" fmla="*/ 0 w 2138902"/>
              <a:gd name="connsiteY0" fmla="*/ 0 h 1310491"/>
              <a:gd name="connsiteX1" fmla="*/ 2138902 w 2138902"/>
              <a:gd name="connsiteY1" fmla="*/ 0 h 1310491"/>
              <a:gd name="connsiteX2" fmla="*/ 2138902 w 2138902"/>
              <a:gd name="connsiteY2" fmla="*/ 1310491 h 1310491"/>
              <a:gd name="connsiteX3" fmla="*/ 0 w 2138902"/>
              <a:gd name="connsiteY3" fmla="*/ 1310491 h 1310491"/>
              <a:gd name="connsiteX4" fmla="*/ 0 w 2138902"/>
              <a:gd name="connsiteY4" fmla="*/ 0 h 13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902" h="1310491">
                <a:moveTo>
                  <a:pt x="0" y="0"/>
                </a:moveTo>
                <a:lnTo>
                  <a:pt x="2138902" y="0"/>
                </a:lnTo>
                <a:lnTo>
                  <a:pt x="2138902" y="1310491"/>
                </a:lnTo>
                <a:lnTo>
                  <a:pt x="0" y="131049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0" rIns="5334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/>
              <a:t>Implementación de captura de nueva información</a:t>
            </a:r>
          </a:p>
        </p:txBody>
      </p:sp>
      <p:pic>
        <p:nvPicPr>
          <p:cNvPr id="1030" name="Picture 6" descr="27-iStock_000005622581Med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68" y="1767266"/>
            <a:ext cx="1253879" cy="9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5679" y="413949"/>
            <a:ext cx="2721935" cy="434654"/>
          </a:xfrm>
          <a:prstGeom prst="rect">
            <a:avLst/>
          </a:prstGeom>
        </p:spPr>
      </p:pic>
      <p:sp>
        <p:nvSpPr>
          <p:cNvPr id="31" name="Forma libre 30"/>
          <p:cNvSpPr/>
          <p:nvPr/>
        </p:nvSpPr>
        <p:spPr>
          <a:xfrm>
            <a:off x="7354944" y="1791321"/>
            <a:ext cx="1743803" cy="936052"/>
          </a:xfrm>
          <a:custGeom>
            <a:avLst/>
            <a:gdLst>
              <a:gd name="connsiteX0" fmla="*/ 0 w 2138902"/>
              <a:gd name="connsiteY0" fmla="*/ 0 h 1310491"/>
              <a:gd name="connsiteX1" fmla="*/ 2138902 w 2138902"/>
              <a:gd name="connsiteY1" fmla="*/ 0 h 1310491"/>
              <a:gd name="connsiteX2" fmla="*/ 2138902 w 2138902"/>
              <a:gd name="connsiteY2" fmla="*/ 1310491 h 1310491"/>
              <a:gd name="connsiteX3" fmla="*/ 0 w 2138902"/>
              <a:gd name="connsiteY3" fmla="*/ 1310491 h 1310491"/>
              <a:gd name="connsiteX4" fmla="*/ 0 w 2138902"/>
              <a:gd name="connsiteY4" fmla="*/ 0 h 13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902" h="1310491">
                <a:moveTo>
                  <a:pt x="0" y="0"/>
                </a:moveTo>
                <a:lnTo>
                  <a:pt x="2138902" y="0"/>
                </a:lnTo>
                <a:lnTo>
                  <a:pt x="2138902" y="1310491"/>
                </a:lnTo>
                <a:lnTo>
                  <a:pt x="0" y="131049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0" rIns="5334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/>
              <a:t>Interoperabilidad para compartir información disponible </a:t>
            </a:r>
          </a:p>
        </p:txBody>
      </p:sp>
      <p:sp>
        <p:nvSpPr>
          <p:cNvPr id="20" name="Elipse 19"/>
          <p:cNvSpPr/>
          <p:nvPr/>
        </p:nvSpPr>
        <p:spPr>
          <a:xfrm>
            <a:off x="1596970" y="1539096"/>
            <a:ext cx="1119217" cy="1190220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151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03119" y="2736210"/>
            <a:ext cx="3493970" cy="61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Retos y perspectivas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949809" y="152312"/>
            <a:ext cx="3493970" cy="61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Antecedentes y contexto</a:t>
            </a:r>
          </a:p>
        </p:txBody>
      </p:sp>
      <p:sp>
        <p:nvSpPr>
          <p:cNvPr id="7" name="Rectángulo 4"/>
          <p:cNvSpPr/>
          <p:nvPr/>
        </p:nvSpPr>
        <p:spPr>
          <a:xfrm>
            <a:off x="4244629" y="1682051"/>
            <a:ext cx="3493970" cy="61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Primera Fase - Sistema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29098" y="938348"/>
            <a:ext cx="3493970" cy="61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48" y="5150088"/>
            <a:ext cx="2721935" cy="4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03119" y="2736210"/>
            <a:ext cx="3493970" cy="61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70836" y="3943149"/>
            <a:ext cx="3493970" cy="61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Antecedentes y contexto</a:t>
            </a:r>
          </a:p>
        </p:txBody>
      </p:sp>
      <p:sp>
        <p:nvSpPr>
          <p:cNvPr id="7" name="Rectángulo 4"/>
          <p:cNvSpPr/>
          <p:nvPr/>
        </p:nvSpPr>
        <p:spPr>
          <a:xfrm>
            <a:off x="2213811" y="4767072"/>
            <a:ext cx="3493970" cy="61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Primera Fase – Sistema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423851" y="5603642"/>
            <a:ext cx="3493970" cy="61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Retos y perspectivas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48" y="5150088"/>
            <a:ext cx="2721935" cy="4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Retos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304" y="794772"/>
            <a:ext cx="2721935" cy="434654"/>
          </a:xfrm>
          <a:prstGeom prst="rect">
            <a:avLst/>
          </a:prstGeom>
        </p:spPr>
      </p:pic>
      <p:graphicFrame>
        <p:nvGraphicFramePr>
          <p:cNvPr id="7" name="8 Diagrama"/>
          <p:cNvGraphicFramePr/>
          <p:nvPr>
            <p:extLst>
              <p:ext uri="{D42A27DB-BD31-4B8C-83A1-F6EECF244321}">
                <p14:modId xmlns:p14="http://schemas.microsoft.com/office/powerpoint/2010/main" val="2269974362"/>
              </p:ext>
            </p:extLst>
          </p:nvPr>
        </p:nvGraphicFramePr>
        <p:xfrm>
          <a:off x="765544" y="1626780"/>
          <a:ext cx="7485321" cy="4051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+mn-lt"/>
              </a:rPr>
              <a:t>Necesidades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304" y="794772"/>
            <a:ext cx="2721935" cy="434654"/>
          </a:xfrm>
          <a:prstGeom prst="rect">
            <a:avLst/>
          </a:prstGeom>
        </p:spPr>
      </p:pic>
      <p:graphicFrame>
        <p:nvGraphicFramePr>
          <p:cNvPr id="5" name="8 Diagrama"/>
          <p:cNvGraphicFramePr/>
          <p:nvPr>
            <p:extLst>
              <p:ext uri="{D42A27DB-BD31-4B8C-83A1-F6EECF244321}">
                <p14:modId xmlns:p14="http://schemas.microsoft.com/office/powerpoint/2010/main" val="15964152"/>
              </p:ext>
            </p:extLst>
          </p:nvPr>
        </p:nvGraphicFramePr>
        <p:xfrm>
          <a:off x="1182340" y="1754372"/>
          <a:ext cx="6823975" cy="3541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27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99408789"/>
              </p:ext>
            </p:extLst>
          </p:nvPr>
        </p:nvGraphicFramePr>
        <p:xfrm>
          <a:off x="496760" y="1853184"/>
          <a:ext cx="8281479" cy="38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Lucida Sans" panose="020B0602030504020204" pitchFamily="34" charset="0"/>
              </a:rPr>
              <a:t>Perspectivas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6304" y="794772"/>
            <a:ext cx="2721935" cy="4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Perspectivas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304" y="794772"/>
            <a:ext cx="2721935" cy="43465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56365" y="1750854"/>
            <a:ext cx="707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/>
              <a:buChar char="•"/>
              <a:defRPr/>
            </a:pPr>
            <a:endParaRPr lang="es-CO" sz="1200" kern="0" dirty="0">
              <a:solidFill>
                <a:sysClr val="windowText" lastClr="000000"/>
              </a:solidFill>
            </a:endParaRPr>
          </a:p>
          <a:p>
            <a:pPr marL="171450" indent="-171450" defTabSz="914400">
              <a:buFont typeface="Arial"/>
              <a:buChar char="•"/>
              <a:defRPr/>
            </a:pPr>
            <a:endParaRPr lang="es-CO" sz="1200" kern="0" dirty="0">
              <a:solidFill>
                <a:sysClr val="windowText" lastClr="000000"/>
              </a:solidFill>
            </a:endParaRPr>
          </a:p>
          <a:p>
            <a:pPr defTabSz="914400">
              <a:defRPr/>
            </a:pPr>
            <a:endParaRPr lang="es-ES_tradnl" sz="12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722003198"/>
              </p:ext>
            </p:extLst>
          </p:nvPr>
        </p:nvGraphicFramePr>
        <p:xfrm>
          <a:off x="502920" y="1485900"/>
          <a:ext cx="8149589" cy="424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22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794772"/>
            <a:ext cx="4361108" cy="442453"/>
          </a:xfrm>
        </p:spPr>
        <p:txBody>
          <a:bodyPr/>
          <a:lstStyle/>
          <a:p>
            <a:r>
              <a:rPr lang="es-ES" sz="2000" b="1" dirty="0">
                <a:latin typeface="+mj-lt"/>
              </a:rPr>
              <a:t>Acuerdo 001 de 2016 - CSPC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21835242"/>
              </p:ext>
            </p:extLst>
          </p:nvPr>
        </p:nvGraphicFramePr>
        <p:xfrm>
          <a:off x="367367" y="2368631"/>
          <a:ext cx="3548743" cy="301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errar llave 5"/>
          <p:cNvSpPr/>
          <p:nvPr/>
        </p:nvSpPr>
        <p:spPr>
          <a:xfrm>
            <a:off x="4035856" y="2281546"/>
            <a:ext cx="315686" cy="3102429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atin typeface="+mj-lt"/>
              <a:cs typeface="Calibri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09909211"/>
              </p:ext>
            </p:extLst>
          </p:nvPr>
        </p:nvGraphicFramePr>
        <p:xfrm>
          <a:off x="4471289" y="2642200"/>
          <a:ext cx="4165600" cy="224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4954" y="777437"/>
            <a:ext cx="2721935" cy="4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794772"/>
            <a:ext cx="4361108" cy="442453"/>
          </a:xfrm>
        </p:spPr>
        <p:txBody>
          <a:bodyPr/>
          <a:lstStyle/>
          <a:p>
            <a:r>
              <a:rPr lang="es-ES" b="1" dirty="0">
                <a:latin typeface="+mj-lt"/>
              </a:rPr>
              <a:t>Observatorio</a:t>
            </a:r>
          </a:p>
        </p:txBody>
      </p:sp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1562051202"/>
              </p:ext>
            </p:extLst>
          </p:nvPr>
        </p:nvGraphicFramePr>
        <p:xfrm>
          <a:off x="831724" y="1519272"/>
          <a:ext cx="7058767" cy="480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/>
          <a:srcRect t="8230"/>
          <a:stretch/>
        </p:blipFill>
        <p:spPr>
          <a:xfrm>
            <a:off x="2180554" y="1519272"/>
            <a:ext cx="1738298" cy="1210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4864" y="783646"/>
            <a:ext cx="2721935" cy="4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8032" y="821643"/>
            <a:ext cx="4032229" cy="442453"/>
          </a:xfrm>
        </p:spPr>
        <p:txBody>
          <a:bodyPr/>
          <a:lstStyle/>
          <a:p>
            <a:r>
              <a:rPr lang="es-CO" sz="2000" b="1" dirty="0">
                <a:latin typeface="+mj-lt"/>
              </a:rPr>
              <a:t>Ubicación institucional del OPC</a:t>
            </a:r>
          </a:p>
        </p:txBody>
      </p:sp>
      <p:pic>
        <p:nvPicPr>
          <p:cNvPr id="18" name="17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36" y="1457737"/>
            <a:ext cx="5425745" cy="4480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47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340118" y="774604"/>
            <a:ext cx="4700013" cy="437756"/>
          </a:xfrm>
          <a:noFill/>
        </p:spPr>
        <p:txBody>
          <a:bodyPr/>
          <a:lstStyle/>
          <a:p>
            <a:pPr algn="r"/>
            <a:r>
              <a:rPr lang="es-ES" b="1" dirty="0">
                <a:latin typeface="+mj-lt"/>
              </a:rPr>
              <a:t>Funciones del Observatorio</a:t>
            </a:r>
            <a:endParaRPr lang="es-CO" b="1" dirty="0">
              <a:latin typeface="+mj-lt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1771435" y="2858600"/>
            <a:ext cx="6630240" cy="692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sz="1500" b="1" dirty="0">
                <a:latin typeface="+mj-lt"/>
              </a:rPr>
              <a:t>Hacer seguimiento </a:t>
            </a:r>
            <a:r>
              <a:rPr lang="es-CO" sz="1500" dirty="0">
                <a:latin typeface="+mj-lt"/>
              </a:rPr>
              <a:t>a la política en su diseño, implementación, ejecución y evaluación.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485495" y="4008048"/>
            <a:ext cx="6668340" cy="692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sz="1500" dirty="0">
                <a:latin typeface="+mj-lt"/>
              </a:rPr>
              <a:t>Contribuir a la </a:t>
            </a:r>
            <a:r>
              <a:rPr lang="es-CO" sz="1500" b="1" dirty="0">
                <a:latin typeface="+mj-lt"/>
              </a:rPr>
              <a:t>formación y sensibilización </a:t>
            </a:r>
            <a:r>
              <a:rPr lang="es-CO" sz="1500" dirty="0">
                <a:latin typeface="+mj-lt"/>
              </a:rPr>
              <a:t>de actores y ciudadanía sobre la política criminal y el abordaje de los fenómenos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472048" y="1827972"/>
            <a:ext cx="6668340" cy="598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tabLst>
                <a:tab pos="5649913" algn="l"/>
              </a:tabLst>
            </a:pPr>
            <a:r>
              <a:rPr lang="es-CO" sz="1500" b="1" dirty="0">
                <a:latin typeface="+mj-lt"/>
              </a:rPr>
              <a:t>Producir conocimiento </a:t>
            </a:r>
            <a:r>
              <a:rPr lang="es-CO" sz="1500" dirty="0">
                <a:latin typeface="+mj-lt"/>
              </a:rPr>
              <a:t>para la toma informada de decisiones de política pública criminal (estudios e investigaciones)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1657892" y="5220868"/>
            <a:ext cx="6743783" cy="7000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500" dirty="0">
                <a:latin typeface="+mj-lt"/>
              </a:rPr>
              <a:t>Sistematizar la </a:t>
            </a:r>
            <a:r>
              <a:rPr lang="es-ES" sz="1500" b="1" dirty="0">
                <a:latin typeface="+mj-lt"/>
              </a:rPr>
              <a:t>información</a:t>
            </a:r>
            <a:r>
              <a:rPr lang="es-ES" sz="1500" dirty="0">
                <a:latin typeface="+mj-lt"/>
              </a:rPr>
              <a:t> relativa a la Política Criminal y generar esquemas de </a:t>
            </a:r>
            <a:r>
              <a:rPr lang="es-ES" sz="1500" b="1" dirty="0">
                <a:latin typeface="+mj-lt"/>
              </a:rPr>
              <a:t>participación</a:t>
            </a:r>
            <a:r>
              <a:rPr lang="es-ES" sz="1500" dirty="0">
                <a:latin typeface="+mj-lt"/>
              </a:rPr>
              <a:t> ciudadana</a:t>
            </a:r>
            <a:endParaRPr lang="es-CO" sz="1500" b="1" dirty="0"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15719" r="6351" b="28561"/>
          <a:stretch/>
        </p:blipFill>
        <p:spPr>
          <a:xfrm>
            <a:off x="6866308" y="1462707"/>
            <a:ext cx="1800000" cy="1116563"/>
          </a:xfrm>
          <a:prstGeom prst="rect">
            <a:avLst/>
          </a:prstGeom>
        </p:spPr>
      </p:pic>
      <p:pic>
        <p:nvPicPr>
          <p:cNvPr id="14" name="Picture 2" descr="http://blog.idinteligencia.com/wp-content/uploads/2012/06/Dibujo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9" y="2544846"/>
            <a:ext cx="1285591" cy="12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sultado de imagen para estud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6" name="Picture 8" descr="https://www.cidgallup.com/assets/uploads/images/l.090439200.14098729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48" y="3573884"/>
            <a:ext cx="2163082" cy="14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858" y="0"/>
            <a:ext cx="1597152" cy="1212360"/>
          </a:xfrm>
          <a:prstGeom prst="rect">
            <a:avLst/>
          </a:prstGeom>
        </p:spPr>
      </p:pic>
      <p:pic>
        <p:nvPicPr>
          <p:cNvPr id="2050" name="Picture 2" descr="Resultado de imagen para sistema de informaci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3" y="5091337"/>
            <a:ext cx="1616727" cy="12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794772"/>
            <a:ext cx="4361108" cy="442453"/>
          </a:xfrm>
        </p:spPr>
        <p:txBody>
          <a:bodyPr/>
          <a:lstStyle/>
          <a:p>
            <a:r>
              <a:rPr lang="es-ES" b="1" dirty="0">
                <a:latin typeface="+mn-lt"/>
              </a:rPr>
              <a:t>Sistema de información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864" y="783646"/>
            <a:ext cx="2721935" cy="434654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17936600"/>
              </p:ext>
            </p:extLst>
          </p:nvPr>
        </p:nvGraphicFramePr>
        <p:xfrm>
          <a:off x="1307805" y="1652181"/>
          <a:ext cx="6312195" cy="435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06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794772"/>
            <a:ext cx="4361108" cy="442453"/>
          </a:xfrm>
        </p:spPr>
        <p:txBody>
          <a:bodyPr/>
          <a:lstStyle/>
          <a:p>
            <a:r>
              <a:rPr lang="es-ES" b="1" dirty="0">
                <a:latin typeface="Lucida Sans" panose="020B0602030504020204" pitchFamily="34" charset="0"/>
              </a:rPr>
              <a:t>Comité de información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864" y="783646"/>
            <a:ext cx="2721935" cy="43465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9483593"/>
              </p:ext>
            </p:extLst>
          </p:nvPr>
        </p:nvGraphicFramePr>
        <p:xfrm>
          <a:off x="1056154" y="1556487"/>
          <a:ext cx="6609907" cy="429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03119" y="2736210"/>
            <a:ext cx="3493970" cy="61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Antecedentes y contexto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70836" y="3943149"/>
            <a:ext cx="3493970" cy="61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Primera Fase - Sistema</a:t>
            </a:r>
          </a:p>
        </p:txBody>
      </p:sp>
      <p:sp>
        <p:nvSpPr>
          <p:cNvPr id="7" name="Rectángulo 4"/>
          <p:cNvSpPr/>
          <p:nvPr/>
        </p:nvSpPr>
        <p:spPr>
          <a:xfrm>
            <a:off x="2213811" y="4767072"/>
            <a:ext cx="3493970" cy="61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Retos y perspectivas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79972" y="1516725"/>
            <a:ext cx="3493970" cy="61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48" y="5150088"/>
            <a:ext cx="2721935" cy="4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ECF1192-C6C0-43CA-B056-9857FED04D4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F564DCD-B725-46F9-9310-97B77CBB121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1247</Words>
  <Application>Microsoft Office PowerPoint</Application>
  <PresentationFormat>Presentación en pantalla (4:3)</PresentationFormat>
  <Paragraphs>178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Lucida Sans</vt:lpstr>
      <vt:lpstr>Wingdings</vt:lpstr>
      <vt:lpstr>Tema de Office</vt:lpstr>
      <vt:lpstr>Presentación de PowerPoint</vt:lpstr>
      <vt:lpstr>Presentación de PowerPoint</vt:lpstr>
      <vt:lpstr>Acuerdo 001 de 2016 - CSPC</vt:lpstr>
      <vt:lpstr>Observatorio</vt:lpstr>
      <vt:lpstr>Ubicación institucional del OPC</vt:lpstr>
      <vt:lpstr>Funciones del Observatorio</vt:lpstr>
      <vt:lpstr>Sistema de información</vt:lpstr>
      <vt:lpstr>Comité de información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Cadena de Valor Simplificada</vt:lpstr>
      <vt:lpstr>Problemas identificados – Taller MinTIC</vt:lpstr>
      <vt:lpstr>Problemas identificados – Taller MinTIC</vt:lpstr>
      <vt:lpstr>Sistema de Información para la Política Criminal – Fase 1</vt:lpstr>
      <vt:lpstr>Presentación de PowerPoint</vt:lpstr>
      <vt:lpstr>Presentación de PowerPoint</vt:lpstr>
      <vt:lpstr>Retos</vt:lpstr>
      <vt:lpstr>Necesidades</vt:lpstr>
      <vt:lpstr>Perspectivas</vt:lpstr>
      <vt:lpstr>Perspectivas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CLAUDIA MAYELLY VELA DIAZ</cp:lastModifiedBy>
  <cp:revision>162</cp:revision>
  <dcterms:created xsi:type="dcterms:W3CDTF">2014-10-20T21:00:03Z</dcterms:created>
  <dcterms:modified xsi:type="dcterms:W3CDTF">2016-12-02T16:55:48Z</dcterms:modified>
</cp:coreProperties>
</file>